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4"/>
  </p:sldMasterIdLst>
  <p:notesMasterIdLst>
    <p:notesMasterId r:id="rId22"/>
  </p:notesMasterIdLst>
  <p:sldIdLst>
    <p:sldId id="256" r:id="rId5"/>
    <p:sldId id="270" r:id="rId6"/>
    <p:sldId id="259" r:id="rId7"/>
    <p:sldId id="268" r:id="rId8"/>
    <p:sldId id="258" r:id="rId9"/>
    <p:sldId id="269" r:id="rId10"/>
    <p:sldId id="265" r:id="rId11"/>
    <p:sldId id="272" r:id="rId12"/>
    <p:sldId id="267" r:id="rId13"/>
    <p:sldId id="264" r:id="rId14"/>
    <p:sldId id="293" r:id="rId15"/>
    <p:sldId id="294" r:id="rId16"/>
    <p:sldId id="290" r:id="rId17"/>
    <p:sldId id="295" r:id="rId18"/>
    <p:sldId id="278" r:id="rId19"/>
    <p:sldId id="271" r:id="rId20"/>
    <p:sldId id="28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2BEC4D-AD1F-4393-B05E-9F59BA20BF65}" v="1" dt="2021-07-14T13:05:50.443"/>
    <p1510:client id="{16963D6B-F5B6-44F8-8E46-2717073A6396}" v="3508" dt="2021-07-14T06:24:30.887"/>
    <p1510:client id="{21B7071B-3703-F9A2-D17B-83706B2BB46F}" v="2" dt="2021-07-16T17:14:29.441"/>
    <p1510:client id="{23F5EBA9-1D15-C9F7-4AFA-24C610F433E0}" v="531" dt="2021-07-16T16:40:42.633"/>
    <p1510:client id="{2F5BF22B-E28A-4E90-A2F0-DC9F0021C087}" v="1" dt="2021-07-14T13:36:57.485"/>
    <p1510:client id="{58ACB6C0-6801-4A9F-B938-33322C0C0C97}" v="2" dt="2021-07-14T13:39:42.8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te Beltran" userId="618081fb-4479-45f1-a927-c97d93c838a9" providerId="ADAL" clId="{6400B0D6-E236-4DE2-AB6B-F6AA41001476}"/>
    <pc:docChg chg="undo custSel modSld sldOrd">
      <pc:chgData name="Dante Beltran" userId="618081fb-4479-45f1-a927-c97d93c838a9" providerId="ADAL" clId="{6400B0D6-E236-4DE2-AB6B-F6AA41001476}" dt="2021-07-14T18:20:53.030" v="376" actId="478"/>
      <pc:docMkLst>
        <pc:docMk/>
      </pc:docMkLst>
      <pc:sldChg chg="modSp mod modTransition modNotesTx">
        <pc:chgData name="Dante Beltran" userId="618081fb-4479-45f1-a927-c97d93c838a9" providerId="ADAL" clId="{6400B0D6-E236-4DE2-AB6B-F6AA41001476}" dt="2021-07-14T16:40:51.344" v="188"/>
        <pc:sldMkLst>
          <pc:docMk/>
          <pc:sldMk cId="109857222" sldId="256"/>
        </pc:sldMkLst>
        <pc:spChg chg="mod">
          <ac:chgData name="Dante Beltran" userId="618081fb-4479-45f1-a927-c97d93c838a9" providerId="ADAL" clId="{6400B0D6-E236-4DE2-AB6B-F6AA41001476}" dt="2021-07-12T22:55:16.667" v="15" actId="2711"/>
          <ac:spMkLst>
            <pc:docMk/>
            <pc:sldMk cId="109857222" sldId="256"/>
            <ac:spMk id="2" creationId="{00000000-0000-0000-0000-000000000000}"/>
          </ac:spMkLst>
        </pc:spChg>
        <pc:spChg chg="mod">
          <ac:chgData name="Dante Beltran" userId="618081fb-4479-45f1-a927-c97d93c838a9" providerId="ADAL" clId="{6400B0D6-E236-4DE2-AB6B-F6AA41001476}" dt="2021-07-12T22:55:20.029" v="16" actId="2711"/>
          <ac:spMkLst>
            <pc:docMk/>
            <pc:sldMk cId="109857222" sldId="256"/>
            <ac:spMk id="3" creationId="{00000000-0000-0000-0000-000000000000}"/>
          </ac:spMkLst>
        </pc:spChg>
      </pc:sldChg>
      <pc:sldChg chg="modTransition modNotesTx">
        <pc:chgData name="Dante Beltran" userId="618081fb-4479-45f1-a927-c97d93c838a9" providerId="ADAL" clId="{6400B0D6-E236-4DE2-AB6B-F6AA41001476}" dt="2021-07-14T16:44:09.046" v="217"/>
        <pc:sldMkLst>
          <pc:docMk/>
          <pc:sldMk cId="1946854471" sldId="258"/>
        </pc:sldMkLst>
      </pc:sldChg>
      <pc:sldChg chg="modSp mod modTransition modNotesTx">
        <pc:chgData name="Dante Beltran" userId="618081fb-4479-45f1-a927-c97d93c838a9" providerId="ADAL" clId="{6400B0D6-E236-4DE2-AB6B-F6AA41001476}" dt="2021-07-14T16:40:58.978" v="191"/>
        <pc:sldMkLst>
          <pc:docMk/>
          <pc:sldMk cId="1983080299" sldId="259"/>
        </pc:sldMkLst>
        <pc:spChg chg="mod">
          <ac:chgData name="Dante Beltran" userId="618081fb-4479-45f1-a927-c97d93c838a9" providerId="ADAL" clId="{6400B0D6-E236-4DE2-AB6B-F6AA41001476}" dt="2021-07-12T22:55:27.596" v="20" actId="14100"/>
          <ac:spMkLst>
            <pc:docMk/>
            <pc:sldMk cId="1983080299" sldId="259"/>
            <ac:spMk id="2" creationId="{CE46E12A-8ACB-4A99-9E49-FAEB754D6D5B}"/>
          </ac:spMkLst>
        </pc:spChg>
        <pc:spChg chg="mod">
          <ac:chgData name="Dante Beltran" userId="618081fb-4479-45f1-a927-c97d93c838a9" providerId="ADAL" clId="{6400B0D6-E236-4DE2-AB6B-F6AA41001476}" dt="2021-07-12T22:55:23.794" v="17" actId="2711"/>
          <ac:spMkLst>
            <pc:docMk/>
            <pc:sldMk cId="1983080299" sldId="259"/>
            <ac:spMk id="3" creationId="{605AFBE0-E249-486C-809E-385DF6D12679}"/>
          </ac:spMkLst>
        </pc:spChg>
      </pc:sldChg>
      <pc:sldChg chg="modTransition modNotesTx">
        <pc:chgData name="Dante Beltran" userId="618081fb-4479-45f1-a927-c97d93c838a9" providerId="ADAL" clId="{6400B0D6-E236-4DE2-AB6B-F6AA41001476}" dt="2021-07-14T16:59:46.057" v="324" actId="20577"/>
        <pc:sldMkLst>
          <pc:docMk/>
          <pc:sldMk cId="3733449340" sldId="264"/>
        </pc:sldMkLst>
      </pc:sldChg>
      <pc:sldChg chg="modTransition modAnim modNotesTx">
        <pc:chgData name="Dante Beltran" userId="618081fb-4479-45f1-a927-c97d93c838a9" providerId="ADAL" clId="{6400B0D6-E236-4DE2-AB6B-F6AA41001476}" dt="2021-07-14T16:47:21.058" v="264"/>
        <pc:sldMkLst>
          <pc:docMk/>
          <pc:sldMk cId="1261049555" sldId="265"/>
        </pc:sldMkLst>
      </pc:sldChg>
      <pc:sldChg chg="modTransition modAnim modNotesTx">
        <pc:chgData name="Dante Beltran" userId="618081fb-4479-45f1-a927-c97d93c838a9" providerId="ADAL" clId="{6400B0D6-E236-4DE2-AB6B-F6AA41001476}" dt="2021-07-14T16:51:52.718" v="314"/>
        <pc:sldMkLst>
          <pc:docMk/>
          <pc:sldMk cId="4077307888" sldId="267"/>
        </pc:sldMkLst>
      </pc:sldChg>
      <pc:sldChg chg="modTransition modAnim modNotesTx">
        <pc:chgData name="Dante Beltran" userId="618081fb-4479-45f1-a927-c97d93c838a9" providerId="ADAL" clId="{6400B0D6-E236-4DE2-AB6B-F6AA41001476}" dt="2021-07-14T16:41:46.879" v="202"/>
        <pc:sldMkLst>
          <pc:docMk/>
          <pc:sldMk cId="4214424984" sldId="268"/>
        </pc:sldMkLst>
      </pc:sldChg>
      <pc:sldChg chg="modTransition modAnim modNotesTx">
        <pc:chgData name="Dante Beltran" userId="618081fb-4479-45f1-a927-c97d93c838a9" providerId="ADAL" clId="{6400B0D6-E236-4DE2-AB6B-F6AA41001476}" dt="2021-07-14T16:44:55.521" v="224"/>
        <pc:sldMkLst>
          <pc:docMk/>
          <pc:sldMk cId="1439670447" sldId="269"/>
        </pc:sldMkLst>
      </pc:sldChg>
      <pc:sldChg chg="modTransition modNotesTx">
        <pc:chgData name="Dante Beltran" userId="618081fb-4479-45f1-a927-c97d93c838a9" providerId="ADAL" clId="{6400B0D6-E236-4DE2-AB6B-F6AA41001476}" dt="2021-07-14T16:40:55.278" v="190"/>
        <pc:sldMkLst>
          <pc:docMk/>
          <pc:sldMk cId="3343985851" sldId="270"/>
        </pc:sldMkLst>
      </pc:sldChg>
      <pc:sldChg chg="modTransition modNotesTx">
        <pc:chgData name="Dante Beltran" userId="618081fb-4479-45f1-a927-c97d93c838a9" providerId="ADAL" clId="{6400B0D6-E236-4DE2-AB6B-F6AA41001476}" dt="2021-07-14T16:51:22.307" v="311"/>
        <pc:sldMkLst>
          <pc:docMk/>
          <pc:sldMk cId="699251912" sldId="271"/>
        </pc:sldMkLst>
      </pc:sldChg>
      <pc:sldChg chg="modTransition modNotesTx">
        <pc:chgData name="Dante Beltran" userId="618081fb-4479-45f1-a927-c97d93c838a9" providerId="ADAL" clId="{6400B0D6-E236-4DE2-AB6B-F6AA41001476}" dt="2021-07-14T16:51:45.436" v="313"/>
        <pc:sldMkLst>
          <pc:docMk/>
          <pc:sldMk cId="1614342643" sldId="272"/>
        </pc:sldMkLst>
      </pc:sldChg>
      <pc:sldChg chg="modTransition modAnim modNotesTx">
        <pc:chgData name="Dante Beltran" userId="618081fb-4479-45f1-a927-c97d93c838a9" providerId="ADAL" clId="{6400B0D6-E236-4DE2-AB6B-F6AA41001476}" dt="2021-07-14T16:50:47.913" v="300"/>
        <pc:sldMkLst>
          <pc:docMk/>
          <pc:sldMk cId="887834685" sldId="278"/>
        </pc:sldMkLst>
      </pc:sldChg>
      <pc:sldChg chg="modTransition modNotesTx">
        <pc:chgData name="Dante Beltran" userId="618081fb-4479-45f1-a927-c97d93c838a9" providerId="ADAL" clId="{6400B0D6-E236-4DE2-AB6B-F6AA41001476}" dt="2021-07-14T17:29:23.947" v="347"/>
        <pc:sldMkLst>
          <pc:docMk/>
          <pc:sldMk cId="1866820956" sldId="286"/>
        </pc:sldMkLst>
      </pc:sldChg>
      <pc:sldChg chg="ord modTransition modNotesTx">
        <pc:chgData name="Dante Beltran" userId="618081fb-4479-45f1-a927-c97d93c838a9" providerId="ADAL" clId="{6400B0D6-E236-4DE2-AB6B-F6AA41001476}" dt="2021-07-14T16:58:09.965" v="315"/>
        <pc:sldMkLst>
          <pc:docMk/>
          <pc:sldMk cId="1609022820" sldId="290"/>
        </pc:sldMkLst>
      </pc:sldChg>
      <pc:sldChg chg="addSp delSp modSp mod modTransition modNotesTx">
        <pc:chgData name="Dante Beltran" userId="618081fb-4479-45f1-a927-c97d93c838a9" providerId="ADAL" clId="{6400B0D6-E236-4DE2-AB6B-F6AA41001476}" dt="2021-07-14T18:20:53.030" v="376" actId="478"/>
        <pc:sldMkLst>
          <pc:docMk/>
          <pc:sldMk cId="1277549951" sldId="293"/>
        </pc:sldMkLst>
        <pc:spChg chg="add del mod">
          <ac:chgData name="Dante Beltran" userId="618081fb-4479-45f1-a927-c97d93c838a9" providerId="ADAL" clId="{6400B0D6-E236-4DE2-AB6B-F6AA41001476}" dt="2021-07-14T18:19:55.106" v="353" actId="931"/>
          <ac:spMkLst>
            <pc:docMk/>
            <pc:sldMk cId="1277549951" sldId="293"/>
            <ac:spMk id="3" creationId="{11290FA8-C181-49D2-BCE5-9B2414F1E3FC}"/>
          </ac:spMkLst>
        </pc:spChg>
        <pc:spChg chg="add del mod">
          <ac:chgData name="Dante Beltran" userId="618081fb-4479-45f1-a927-c97d93c838a9" providerId="ADAL" clId="{6400B0D6-E236-4DE2-AB6B-F6AA41001476}" dt="2021-07-14T18:20:39.076" v="371" actId="478"/>
          <ac:spMkLst>
            <pc:docMk/>
            <pc:sldMk cId="1277549951" sldId="293"/>
            <ac:spMk id="15" creationId="{B71E5A7E-9CD5-4F40-8F0B-33EC4C6C2157}"/>
          </ac:spMkLst>
        </pc:spChg>
        <pc:picChg chg="del">
          <ac:chgData name="Dante Beltran" userId="618081fb-4479-45f1-a927-c97d93c838a9" providerId="ADAL" clId="{6400B0D6-E236-4DE2-AB6B-F6AA41001476}" dt="2021-07-14T18:19:47.463" v="348" actId="478"/>
          <ac:picMkLst>
            <pc:docMk/>
            <pc:sldMk cId="1277549951" sldId="293"/>
            <ac:picMk id="5" creationId="{0611D1FB-99A5-4C9D-B439-0E32F4FDB271}"/>
          </ac:picMkLst>
        </pc:picChg>
        <pc:picChg chg="add del mod">
          <ac:chgData name="Dante Beltran" userId="618081fb-4479-45f1-a927-c97d93c838a9" providerId="ADAL" clId="{6400B0D6-E236-4DE2-AB6B-F6AA41001476}" dt="2021-07-14T18:20:28.522" v="369" actId="478"/>
          <ac:picMkLst>
            <pc:docMk/>
            <pc:sldMk cId="1277549951" sldId="293"/>
            <ac:picMk id="13" creationId="{B3D24E0C-1F84-48FE-863C-A96DDD16CF4A}"/>
          </ac:picMkLst>
        </pc:picChg>
        <pc:picChg chg="add del mod">
          <ac:chgData name="Dante Beltran" userId="618081fb-4479-45f1-a927-c97d93c838a9" providerId="ADAL" clId="{6400B0D6-E236-4DE2-AB6B-F6AA41001476}" dt="2021-07-14T18:20:53.030" v="376" actId="478"/>
          <ac:picMkLst>
            <pc:docMk/>
            <pc:sldMk cId="1277549951" sldId="293"/>
            <ac:picMk id="17" creationId="{B0B75FEC-5CEB-4611-9965-E9DD443803D7}"/>
          </ac:picMkLst>
        </pc:picChg>
        <pc:picChg chg="add mod">
          <ac:chgData name="Dante Beltran" userId="618081fb-4479-45f1-a927-c97d93c838a9" providerId="ADAL" clId="{6400B0D6-E236-4DE2-AB6B-F6AA41001476}" dt="2021-07-14T18:20:29.590" v="370" actId="1076"/>
          <ac:picMkLst>
            <pc:docMk/>
            <pc:sldMk cId="1277549951" sldId="293"/>
            <ac:picMk id="21" creationId="{18372364-46D0-481F-AE4F-C00A426DBAAC}"/>
          </ac:picMkLst>
        </pc:picChg>
      </pc:sldChg>
      <pc:sldChg chg="addSp delSp modSp mod ord modTransition modNotesTx">
        <pc:chgData name="Dante Beltran" userId="618081fb-4479-45f1-a927-c97d93c838a9" providerId="ADAL" clId="{6400B0D6-E236-4DE2-AB6B-F6AA41001476}" dt="2021-07-14T18:20:24.220" v="366" actId="478"/>
        <pc:sldMkLst>
          <pc:docMk/>
          <pc:sldMk cId="2202250911" sldId="294"/>
        </pc:sldMkLst>
        <pc:picChg chg="add del mod">
          <ac:chgData name="Dante Beltran" userId="618081fb-4479-45f1-a927-c97d93c838a9" providerId="ADAL" clId="{6400B0D6-E236-4DE2-AB6B-F6AA41001476}" dt="2021-07-14T18:20:24.220" v="366" actId="478"/>
          <ac:picMkLst>
            <pc:docMk/>
            <pc:sldMk cId="2202250911" sldId="294"/>
            <ac:picMk id="17" creationId="{8CCD3F51-5962-493C-9101-1EE8D9E0B742}"/>
          </ac:picMkLst>
        </pc:picChg>
      </pc:sldChg>
      <pc:sldChg chg="modTransition modNotesTx">
        <pc:chgData name="Dante Beltran" userId="618081fb-4479-45f1-a927-c97d93c838a9" providerId="ADAL" clId="{6400B0D6-E236-4DE2-AB6B-F6AA41001476}" dt="2021-07-14T16:58:27.897" v="316"/>
        <pc:sldMkLst>
          <pc:docMk/>
          <pc:sldMk cId="1118952499" sldId="295"/>
        </pc:sldMkLst>
      </pc:sldChg>
    </pc:docChg>
  </pc:docChgLst>
  <pc:docChgLst>
    <pc:chgData name="Tuankien Truong" userId="S::truo0059@algonquinlive.com::79d952fe-6b2b-4e27-9184-f53341ef8f58" providerId="AD" clId="Web-{2F5BF22B-E28A-4E90-A2F0-DC9F0021C087}"/>
    <pc:docChg chg="sldOrd">
      <pc:chgData name="Tuankien Truong" userId="S::truo0059@algonquinlive.com::79d952fe-6b2b-4e27-9184-f53341ef8f58" providerId="AD" clId="Web-{2F5BF22B-E28A-4E90-A2F0-DC9F0021C087}" dt="2021-07-14T13:36:57.485" v="0"/>
      <pc:docMkLst>
        <pc:docMk/>
      </pc:docMkLst>
      <pc:sldChg chg="ord">
        <pc:chgData name="Tuankien Truong" userId="S::truo0059@algonquinlive.com::79d952fe-6b2b-4e27-9184-f53341ef8f58" providerId="AD" clId="Web-{2F5BF22B-E28A-4E90-A2F0-DC9F0021C087}" dt="2021-07-14T13:36:57.485" v="0"/>
        <pc:sldMkLst>
          <pc:docMk/>
          <pc:sldMk cId="699251912" sldId="271"/>
        </pc:sldMkLst>
      </pc:sldChg>
    </pc:docChg>
  </pc:docChgLst>
  <pc:docChgLst>
    <pc:chgData name="Dante Beltran" userId="S::belt0023@algonquinlive.com::618081fb-4479-45f1-a927-c97d93c838a9" providerId="AD" clId="Web-{83F24D35-EE4D-4B2B-AB26-8D629DFFAEF4}"/>
    <pc:docChg chg="addSld delSld modSld sldOrd">
      <pc:chgData name="Dante Beltran" userId="S::belt0023@algonquinlive.com::618081fb-4479-45f1-a927-c97d93c838a9" providerId="AD" clId="Web-{83F24D35-EE4D-4B2B-AB26-8D629DFFAEF4}" dt="2021-07-14T00:57:40.652" v="122"/>
      <pc:docMkLst>
        <pc:docMk/>
      </pc:docMkLst>
      <pc:sldChg chg="del">
        <pc:chgData name="Dante Beltran" userId="S::belt0023@algonquinlive.com::618081fb-4479-45f1-a927-c97d93c838a9" providerId="AD" clId="Web-{83F24D35-EE4D-4B2B-AB26-8D629DFFAEF4}" dt="2021-07-14T00:41:07.200" v="6"/>
        <pc:sldMkLst>
          <pc:docMk/>
          <pc:sldMk cId="2757944612" sldId="262"/>
        </pc:sldMkLst>
      </pc:sldChg>
      <pc:sldChg chg="add del">
        <pc:chgData name="Dante Beltran" userId="S::belt0023@algonquinlive.com::618081fb-4479-45f1-a927-c97d93c838a9" providerId="AD" clId="Web-{83F24D35-EE4D-4B2B-AB26-8D629DFFAEF4}" dt="2021-07-14T00:49:03.269" v="74"/>
        <pc:sldMkLst>
          <pc:docMk/>
          <pc:sldMk cId="2133377003" sldId="263"/>
        </pc:sldMkLst>
      </pc:sldChg>
      <pc:sldChg chg="addSp delSp modSp mod setBg">
        <pc:chgData name="Dante Beltran" userId="S::belt0023@algonquinlive.com::618081fb-4479-45f1-a927-c97d93c838a9" providerId="AD" clId="Web-{83F24D35-EE4D-4B2B-AB26-8D629DFFAEF4}" dt="2021-07-14T00:48:56.066" v="72"/>
        <pc:sldMkLst>
          <pc:docMk/>
          <pc:sldMk cId="3733449340" sldId="264"/>
        </pc:sldMkLst>
        <pc:spChg chg="mod">
          <ac:chgData name="Dante Beltran" userId="S::belt0023@algonquinlive.com::618081fb-4479-45f1-a927-c97d93c838a9" providerId="AD" clId="Web-{83F24D35-EE4D-4B2B-AB26-8D629DFFAEF4}" dt="2021-07-14T00:45:53.657" v="37"/>
          <ac:spMkLst>
            <pc:docMk/>
            <pc:sldMk cId="3733449340" sldId="264"/>
            <ac:spMk id="2" creationId="{DAD78326-4082-4475-9431-0F9DCC7537A6}"/>
          </ac:spMkLst>
        </pc:spChg>
        <pc:spChg chg="add del">
          <ac:chgData name="Dante Beltran" userId="S::belt0023@algonquinlive.com::618081fb-4479-45f1-a927-c97d93c838a9" providerId="AD" clId="Web-{83F24D35-EE4D-4B2B-AB26-8D629DFFAEF4}" dt="2021-07-14T00:45:53.657" v="37"/>
          <ac:spMkLst>
            <pc:docMk/>
            <pc:sldMk cId="3733449340" sldId="264"/>
            <ac:spMk id="130" creationId="{BED1B64B-251E-446A-A285-6626C4EC010D}"/>
          </ac:spMkLst>
        </pc:spChg>
        <pc:spChg chg="add del">
          <ac:chgData name="Dante Beltran" userId="S::belt0023@algonquinlive.com::618081fb-4479-45f1-a927-c97d93c838a9" providerId="AD" clId="Web-{83F24D35-EE4D-4B2B-AB26-8D629DFFAEF4}" dt="2021-07-14T00:45:53.657" v="37"/>
          <ac:spMkLst>
            <pc:docMk/>
            <pc:sldMk cId="3733449340" sldId="264"/>
            <ac:spMk id="140" creationId="{A27AE693-58E8-48BC-8ED0-568ABFEABB35}"/>
          </ac:spMkLst>
        </pc:spChg>
        <pc:grpChg chg="add del">
          <ac:chgData name="Dante Beltran" userId="S::belt0023@algonquinlive.com::618081fb-4479-45f1-a927-c97d93c838a9" providerId="AD" clId="Web-{83F24D35-EE4D-4B2B-AB26-8D629DFFAEF4}" dt="2021-07-14T00:45:53.657" v="37"/>
          <ac:grpSpMkLst>
            <pc:docMk/>
            <pc:sldMk cId="3733449340" sldId="264"/>
            <ac:grpSpMk id="122" creationId="{71092D16-14DA-4606-831F-0DB3EEECB91C}"/>
          </ac:grpSpMkLst>
        </pc:grpChg>
        <pc:grpChg chg="add del">
          <ac:chgData name="Dante Beltran" userId="S::belt0023@algonquinlive.com::618081fb-4479-45f1-a927-c97d93c838a9" providerId="AD" clId="Web-{83F24D35-EE4D-4B2B-AB26-8D629DFFAEF4}" dt="2021-07-14T00:45:53.657" v="37"/>
          <ac:grpSpMkLst>
            <pc:docMk/>
            <pc:sldMk cId="3733449340" sldId="264"/>
            <ac:grpSpMk id="132" creationId="{CD02B5D1-60D4-4D5B-AFD9-C986E227431B}"/>
          </ac:grpSpMkLst>
        </pc:grpChg>
        <pc:grpChg chg="add del">
          <ac:chgData name="Dante Beltran" userId="S::belt0023@algonquinlive.com::618081fb-4479-45f1-a927-c97d93c838a9" providerId="AD" clId="Web-{83F24D35-EE4D-4B2B-AB26-8D629DFFAEF4}" dt="2021-07-14T00:45:53.657" v="37"/>
          <ac:grpSpMkLst>
            <pc:docMk/>
            <pc:sldMk cId="3733449340" sldId="264"/>
            <ac:grpSpMk id="145" creationId="{71092D16-14DA-4606-831F-0DB3EEECB91C}"/>
          </ac:grpSpMkLst>
        </pc:grpChg>
        <pc:graphicFrameChg chg="mod modGraphic">
          <ac:chgData name="Dante Beltran" userId="S::belt0023@algonquinlive.com::618081fb-4479-45f1-a927-c97d93c838a9" providerId="AD" clId="Web-{83F24D35-EE4D-4B2B-AB26-8D629DFFAEF4}" dt="2021-07-14T00:45:53.657" v="37"/>
          <ac:graphicFrameMkLst>
            <pc:docMk/>
            <pc:sldMk cId="3733449340" sldId="264"/>
            <ac:graphicFrameMk id="118" creationId="{2CD5B923-AC41-40BA-BC60-1C0E5EDB925A}"/>
          </ac:graphicFrameMkLst>
        </pc:graphicFrameChg>
        <pc:graphicFrameChg chg="add del mod">
          <ac:chgData name="Dante Beltran" userId="S::belt0023@algonquinlive.com::618081fb-4479-45f1-a927-c97d93c838a9" providerId="AD" clId="Web-{83F24D35-EE4D-4B2B-AB26-8D629DFFAEF4}" dt="2021-07-14T00:48:56.066" v="72"/>
          <ac:graphicFrameMkLst>
            <pc:docMk/>
            <pc:sldMk cId="3733449340" sldId="264"/>
            <ac:graphicFrameMk id="515" creationId="{98303033-D438-4303-AF25-93414EAAD8FE}"/>
          </ac:graphicFrameMkLst>
        </pc:graphicFrameChg>
      </pc:sldChg>
      <pc:sldChg chg="modSp">
        <pc:chgData name="Dante Beltran" userId="S::belt0023@algonquinlive.com::618081fb-4479-45f1-a927-c97d93c838a9" providerId="AD" clId="Web-{83F24D35-EE4D-4B2B-AB26-8D629DFFAEF4}" dt="2021-07-13T23:45:56.970" v="3" actId="20577"/>
        <pc:sldMkLst>
          <pc:docMk/>
          <pc:sldMk cId="1261049555" sldId="265"/>
        </pc:sldMkLst>
        <pc:graphicFrameChg chg="modGraphic">
          <ac:chgData name="Dante Beltran" userId="S::belt0023@algonquinlive.com::618081fb-4479-45f1-a927-c97d93c838a9" providerId="AD" clId="Web-{83F24D35-EE4D-4B2B-AB26-8D629DFFAEF4}" dt="2021-07-13T23:45:56.970" v="3" actId="20577"/>
          <ac:graphicFrameMkLst>
            <pc:docMk/>
            <pc:sldMk cId="1261049555" sldId="265"/>
            <ac:graphicFrameMk id="27" creationId="{71919FED-0F52-4DF8-9F50-552E5DB9B78C}"/>
          </ac:graphicFrameMkLst>
        </pc:graphicFrameChg>
      </pc:sldChg>
      <pc:sldChg chg="del">
        <pc:chgData name="Dante Beltran" userId="S::belt0023@algonquinlive.com::618081fb-4479-45f1-a927-c97d93c838a9" providerId="AD" clId="Web-{83F24D35-EE4D-4B2B-AB26-8D629DFFAEF4}" dt="2021-07-14T00:41:13.809" v="7"/>
        <pc:sldMkLst>
          <pc:docMk/>
          <pc:sldMk cId="4189368199" sldId="266"/>
        </pc:sldMkLst>
      </pc:sldChg>
      <pc:sldChg chg="addSp delSp modSp">
        <pc:chgData name="Dante Beltran" userId="S::belt0023@algonquinlive.com::618081fb-4479-45f1-a927-c97d93c838a9" providerId="AD" clId="Web-{83F24D35-EE4D-4B2B-AB26-8D629DFFAEF4}" dt="2021-07-14T00:57:40.652" v="122"/>
        <pc:sldMkLst>
          <pc:docMk/>
          <pc:sldMk cId="699251912" sldId="271"/>
        </pc:sldMkLst>
        <pc:spChg chg="del">
          <ac:chgData name="Dante Beltran" userId="S::belt0023@algonquinlive.com::618081fb-4479-45f1-a927-c97d93c838a9" providerId="AD" clId="Web-{83F24D35-EE4D-4B2B-AB26-8D629DFFAEF4}" dt="2021-07-14T00:50:36.005" v="91"/>
          <ac:spMkLst>
            <pc:docMk/>
            <pc:sldMk cId="699251912" sldId="271"/>
            <ac:spMk id="2" creationId="{1F584C1D-D042-48EE-B9A1-A6FD9193E53F}"/>
          </ac:spMkLst>
        </pc:spChg>
        <pc:spChg chg="add del mod">
          <ac:chgData name="Dante Beltran" userId="S::belt0023@algonquinlive.com::618081fb-4479-45f1-a927-c97d93c838a9" providerId="AD" clId="Web-{83F24D35-EE4D-4B2B-AB26-8D629DFFAEF4}" dt="2021-07-14T00:57:40.652" v="122"/>
          <ac:spMkLst>
            <pc:docMk/>
            <pc:sldMk cId="699251912" sldId="271"/>
            <ac:spMk id="3" creationId="{F14224B4-468A-4BE6-A7B1-F6B97D06276A}"/>
          </ac:spMkLst>
        </pc:spChg>
        <pc:spChg chg="add del mod">
          <ac:chgData name="Dante Beltran" userId="S::belt0023@algonquinlive.com::618081fb-4479-45f1-a927-c97d93c838a9" providerId="AD" clId="Web-{83F24D35-EE4D-4B2B-AB26-8D629DFFAEF4}" dt="2021-07-14T00:51:07.943" v="110" actId="14100"/>
          <ac:spMkLst>
            <pc:docMk/>
            <pc:sldMk cId="699251912" sldId="271"/>
            <ac:spMk id="44" creationId="{D9322F8E-7209-4293-AB08-0F67FDD6EA38}"/>
          </ac:spMkLst>
        </pc:spChg>
        <pc:spChg chg="add del mod">
          <ac:chgData name="Dante Beltran" userId="S::belt0023@algonquinlive.com::618081fb-4479-45f1-a927-c97d93c838a9" providerId="AD" clId="Web-{83F24D35-EE4D-4B2B-AB26-8D629DFFAEF4}" dt="2021-07-14T00:57:35.776" v="120"/>
          <ac:spMkLst>
            <pc:docMk/>
            <pc:sldMk cId="699251912" sldId="271"/>
            <ac:spMk id="92" creationId="{D779DF20-B903-4323-8FE4-D6719C54E901}"/>
          </ac:spMkLst>
        </pc:spChg>
        <pc:graphicFrameChg chg="add mod modGraphic">
          <ac:chgData name="Dante Beltran" userId="S::belt0023@algonquinlive.com::618081fb-4479-45f1-a927-c97d93c838a9" providerId="AD" clId="Web-{83F24D35-EE4D-4B2B-AB26-8D629DFFAEF4}" dt="2021-07-14T00:57:38.027" v="121"/>
          <ac:graphicFrameMkLst>
            <pc:docMk/>
            <pc:sldMk cId="699251912" sldId="271"/>
            <ac:graphicFrameMk id="4" creationId="{532F1627-E9EC-4178-A241-6DF342A834F0}"/>
          </ac:graphicFrameMkLst>
        </pc:graphicFrameChg>
        <pc:graphicFrameChg chg="add del">
          <ac:chgData name="Dante Beltran" userId="S::belt0023@algonquinlive.com::618081fb-4479-45f1-a927-c97d93c838a9" providerId="AD" clId="Web-{83F24D35-EE4D-4B2B-AB26-8D629DFFAEF4}" dt="2021-07-14T00:57:12.964" v="116"/>
          <ac:graphicFrameMkLst>
            <pc:docMk/>
            <pc:sldMk cId="699251912" sldId="271"/>
            <ac:graphicFrameMk id="46" creationId="{9C88FCDC-8D04-4584-8661-11528D96E9D1}"/>
          </ac:graphicFrameMkLst>
        </pc:graphicFrameChg>
        <pc:graphicFrameChg chg="add del">
          <ac:chgData name="Dante Beltran" userId="S::belt0023@algonquinlive.com::618081fb-4479-45f1-a927-c97d93c838a9" providerId="AD" clId="Web-{83F24D35-EE4D-4B2B-AB26-8D629DFFAEF4}" dt="2021-07-14T00:57:40.652" v="122"/>
          <ac:graphicFrameMkLst>
            <pc:docMk/>
            <pc:sldMk cId="699251912" sldId="271"/>
            <ac:graphicFrameMk id="47" creationId="{DCB1B0EE-80FB-49B3-B95E-FBC8D8473D32}"/>
          </ac:graphicFrameMkLst>
        </pc:graphicFrameChg>
        <pc:picChg chg="mod">
          <ac:chgData name="Dante Beltran" userId="S::belt0023@algonquinlive.com::618081fb-4479-45f1-a927-c97d93c838a9" providerId="AD" clId="Web-{83F24D35-EE4D-4B2B-AB26-8D629DFFAEF4}" dt="2021-07-14T00:51:09.974" v="112" actId="1076"/>
          <ac:picMkLst>
            <pc:docMk/>
            <pc:sldMk cId="699251912" sldId="271"/>
            <ac:picMk id="18" creationId="{8E1C21B2-C9C7-45A3-9381-5225CC3F186F}"/>
          </ac:picMkLst>
        </pc:picChg>
      </pc:sldChg>
      <pc:sldChg chg="ord">
        <pc:chgData name="Dante Beltran" userId="S::belt0023@algonquinlive.com::618081fb-4479-45f1-a927-c97d93c838a9" providerId="AD" clId="Web-{83F24D35-EE4D-4B2B-AB26-8D629DFFAEF4}" dt="2021-07-13T23:57:12.615" v="4"/>
        <pc:sldMkLst>
          <pc:docMk/>
          <pc:sldMk cId="1614342643" sldId="272"/>
        </pc:sldMkLst>
      </pc:sldChg>
      <pc:sldChg chg="del">
        <pc:chgData name="Dante Beltran" userId="S::belt0023@algonquinlive.com::618081fb-4479-45f1-a927-c97d93c838a9" providerId="AD" clId="Web-{83F24D35-EE4D-4B2B-AB26-8D629DFFAEF4}" dt="2021-07-14T00:40:58.106" v="5"/>
        <pc:sldMkLst>
          <pc:docMk/>
          <pc:sldMk cId="1062071356" sldId="277"/>
        </pc:sldMkLst>
      </pc:sldChg>
      <pc:sldChg chg="addSp delSp modSp mod setBg addAnim delAnim setClrOvrMap">
        <pc:chgData name="Dante Beltran" userId="S::belt0023@algonquinlive.com::618081fb-4479-45f1-a927-c97d93c838a9" providerId="AD" clId="Web-{83F24D35-EE4D-4B2B-AB26-8D629DFFAEF4}" dt="2021-07-14T00:50:00.817" v="84"/>
        <pc:sldMkLst>
          <pc:docMk/>
          <pc:sldMk cId="887834685" sldId="278"/>
        </pc:sldMkLst>
        <pc:spChg chg="mod ord">
          <ac:chgData name="Dante Beltran" userId="S::belt0023@algonquinlive.com::618081fb-4479-45f1-a927-c97d93c838a9" providerId="AD" clId="Web-{83F24D35-EE4D-4B2B-AB26-8D629DFFAEF4}" dt="2021-07-14T00:50:00.817" v="84"/>
          <ac:spMkLst>
            <pc:docMk/>
            <pc:sldMk cId="887834685" sldId="278"/>
            <ac:spMk id="2" creationId="{38C2DE3E-D7C1-4C51-9CC3-9CA3F6161BEF}"/>
          </ac:spMkLst>
        </pc:spChg>
        <pc:spChg chg="del">
          <ac:chgData name="Dante Beltran" userId="S::belt0023@algonquinlive.com::618081fb-4479-45f1-a927-c97d93c838a9" providerId="AD" clId="Web-{83F24D35-EE4D-4B2B-AB26-8D629DFFAEF4}" dt="2021-07-14T00:43:24.577" v="24"/>
          <ac:spMkLst>
            <pc:docMk/>
            <pc:sldMk cId="887834685" sldId="278"/>
            <ac:spMk id="3" creationId="{87201E18-09AF-407D-8F3F-CC4A93915AE4}"/>
          </ac:spMkLst>
        </pc:spChg>
        <pc:spChg chg="add del">
          <ac:chgData name="Dante Beltran" userId="S::belt0023@algonquinlive.com::618081fb-4479-45f1-a927-c97d93c838a9" providerId="AD" clId="Web-{83F24D35-EE4D-4B2B-AB26-8D629DFFAEF4}" dt="2021-07-14T00:49:24.019" v="78"/>
          <ac:spMkLst>
            <pc:docMk/>
            <pc:sldMk cId="887834685" sldId="278"/>
            <ac:spMk id="28" creationId="{5EF08599-3FED-4288-A20D-E7BCAC3B8E26}"/>
          </ac:spMkLst>
        </pc:spChg>
        <pc:spChg chg="add del">
          <ac:chgData name="Dante Beltran" userId="S::belt0023@algonquinlive.com::618081fb-4479-45f1-a927-c97d93c838a9" providerId="AD" clId="Web-{83F24D35-EE4D-4B2B-AB26-8D629DFFAEF4}" dt="2021-07-14T00:50:00.817" v="84"/>
          <ac:spMkLst>
            <pc:docMk/>
            <pc:sldMk cId="887834685" sldId="278"/>
            <ac:spMk id="29" creationId="{5EF08599-3FED-4288-A20D-E7BCAC3B8E26}"/>
          </ac:spMkLst>
        </pc:spChg>
        <pc:spChg chg="add del">
          <ac:chgData name="Dante Beltran" userId="S::belt0023@algonquinlive.com::618081fb-4479-45f1-a927-c97d93c838a9" providerId="AD" clId="Web-{83F24D35-EE4D-4B2B-AB26-8D629DFFAEF4}" dt="2021-07-14T00:49:24.019" v="78"/>
          <ac:spMkLst>
            <pc:docMk/>
            <pc:sldMk cId="887834685" sldId="278"/>
            <ac:spMk id="30" creationId="{C884A6B2-90E9-4BDB-8503-71AC02D3956A}"/>
          </ac:spMkLst>
        </pc:spChg>
        <pc:spChg chg="add del">
          <ac:chgData name="Dante Beltran" userId="S::belt0023@algonquinlive.com::618081fb-4479-45f1-a927-c97d93c838a9" providerId="AD" clId="Web-{83F24D35-EE4D-4B2B-AB26-8D629DFFAEF4}" dt="2021-07-14T00:50:00.817" v="84"/>
          <ac:spMkLst>
            <pc:docMk/>
            <pc:sldMk cId="887834685" sldId="278"/>
            <ac:spMk id="31" creationId="{C884A6B2-90E9-4BDB-8503-71AC02D3956A}"/>
          </ac:spMkLst>
        </pc:spChg>
        <pc:spChg chg="add del">
          <ac:chgData name="Dante Beltran" userId="S::belt0023@algonquinlive.com::618081fb-4479-45f1-a927-c97d93c838a9" providerId="AD" clId="Web-{83F24D35-EE4D-4B2B-AB26-8D629DFFAEF4}" dt="2021-07-14T00:46:54.392" v="53"/>
          <ac:spMkLst>
            <pc:docMk/>
            <pc:sldMk cId="887834685" sldId="278"/>
            <ac:spMk id="59" creationId="{E58348C3-6249-4952-AA86-C63DB35EA9F2}"/>
          </ac:spMkLst>
        </pc:spChg>
        <pc:spChg chg="add del">
          <ac:chgData name="Dante Beltran" userId="S::belt0023@algonquinlive.com::618081fb-4479-45f1-a927-c97d93c838a9" providerId="AD" clId="Web-{83F24D35-EE4D-4B2B-AB26-8D629DFFAEF4}" dt="2021-07-14T00:46:51.220" v="49"/>
          <ac:spMkLst>
            <pc:docMk/>
            <pc:sldMk cId="887834685" sldId="278"/>
            <ac:spMk id="80" creationId="{E58348C3-6249-4952-AA86-C63DB35EA9F2}"/>
          </ac:spMkLst>
        </pc:spChg>
        <pc:grpChg chg="add del">
          <ac:chgData name="Dante Beltran" userId="S::belt0023@algonquinlive.com::618081fb-4479-45f1-a927-c97d93c838a9" providerId="AD" clId="Web-{83F24D35-EE4D-4B2B-AB26-8D629DFFAEF4}" dt="2021-07-14T00:50:00.817" v="84"/>
          <ac:grpSpMkLst>
            <pc:docMk/>
            <pc:sldMk cId="887834685" sldId="278"/>
            <ac:grpSpMk id="9" creationId="{08F94D66-27EC-4CB8-8226-D7F41C161863}"/>
          </ac:grpSpMkLst>
        </pc:grpChg>
        <pc:grpChg chg="add del">
          <ac:chgData name="Dante Beltran" userId="S::belt0023@algonquinlive.com::618081fb-4479-45f1-a927-c97d93c838a9" providerId="AD" clId="Web-{83F24D35-EE4D-4B2B-AB26-8D629DFFAEF4}" dt="2021-07-14T00:49:24.019" v="78"/>
          <ac:grpSpMkLst>
            <pc:docMk/>
            <pc:sldMk cId="887834685" sldId="278"/>
            <ac:grpSpMk id="17" creationId="{08F94D66-27EC-4CB8-8226-D7F41C161863}"/>
          </ac:grpSpMkLst>
        </pc:grpChg>
        <pc:grpChg chg="add del">
          <ac:chgData name="Dante Beltran" userId="S::belt0023@algonquinlive.com::618081fb-4479-45f1-a927-c97d93c838a9" providerId="AD" clId="Web-{83F24D35-EE4D-4B2B-AB26-8D629DFFAEF4}" dt="2021-07-14T00:49:27.426" v="80"/>
          <ac:grpSpMkLst>
            <pc:docMk/>
            <pc:sldMk cId="887834685" sldId="278"/>
            <ac:grpSpMk id="18" creationId="{08F94D66-27EC-4CB8-8226-D7F41C161863}"/>
          </ac:grpSpMkLst>
        </pc:grpChg>
        <pc:grpChg chg="add del">
          <ac:chgData name="Dante Beltran" userId="S::belt0023@algonquinlive.com::618081fb-4479-45f1-a927-c97d93c838a9" providerId="AD" clId="Web-{83F24D35-EE4D-4B2B-AB26-8D629DFFAEF4}" dt="2021-07-14T00:49:27.426" v="80"/>
          <ac:grpSpMkLst>
            <pc:docMk/>
            <pc:sldMk cId="887834685" sldId="278"/>
            <ac:grpSpMk id="19" creationId="{0A3EF779-83DD-4EB0-9F4C-7304381A2870}"/>
          </ac:grpSpMkLst>
        </pc:grpChg>
        <pc:grpChg chg="add del">
          <ac:chgData name="Dante Beltran" userId="S::belt0023@algonquinlive.com::618081fb-4479-45f1-a927-c97d93c838a9" providerId="AD" clId="Web-{83F24D35-EE4D-4B2B-AB26-8D629DFFAEF4}" dt="2021-07-14T00:50:00.817" v="84"/>
          <ac:grpSpMkLst>
            <pc:docMk/>
            <pc:sldMk cId="887834685" sldId="278"/>
            <ac:grpSpMk id="27" creationId="{08F94D66-27EC-4CB8-8226-D7F41C161863}"/>
          </ac:grpSpMkLst>
        </pc:grpChg>
        <pc:grpChg chg="add del">
          <ac:chgData name="Dante Beltran" userId="S::belt0023@algonquinlive.com::618081fb-4479-45f1-a927-c97d93c838a9" providerId="AD" clId="Web-{83F24D35-EE4D-4B2B-AB26-8D629DFFAEF4}" dt="2021-07-14T00:49:24.019" v="78"/>
          <ac:grpSpMkLst>
            <pc:docMk/>
            <pc:sldMk cId="887834685" sldId="278"/>
            <ac:grpSpMk id="32" creationId="{E9046BC8-D404-4E7D-9202-A07F3FDD3823}"/>
          </ac:grpSpMkLst>
        </pc:grpChg>
        <pc:grpChg chg="add del">
          <ac:chgData name="Dante Beltran" userId="S::belt0023@algonquinlive.com::618081fb-4479-45f1-a927-c97d93c838a9" providerId="AD" clId="Web-{83F24D35-EE4D-4B2B-AB26-8D629DFFAEF4}" dt="2021-07-14T00:50:00.817" v="84"/>
          <ac:grpSpMkLst>
            <pc:docMk/>
            <pc:sldMk cId="887834685" sldId="278"/>
            <ac:grpSpMk id="39" creationId="{E9046BC8-D404-4E7D-9202-A07F3FDD3823}"/>
          </ac:grpSpMkLst>
        </pc:grpChg>
        <pc:grpChg chg="add del">
          <ac:chgData name="Dante Beltran" userId="S::belt0023@algonquinlive.com::618081fb-4479-45f1-a927-c97d93c838a9" providerId="AD" clId="Web-{83F24D35-EE4D-4B2B-AB26-8D629DFFAEF4}" dt="2021-07-14T00:46:54.392" v="53"/>
          <ac:grpSpMkLst>
            <pc:docMk/>
            <pc:sldMk cId="887834685" sldId="278"/>
            <ac:grpSpMk id="51" creationId="{08F94D66-27EC-4CB8-8226-D7F41C161863}"/>
          </ac:grpSpMkLst>
        </pc:grpChg>
        <pc:grpChg chg="add del">
          <ac:chgData name="Dante Beltran" userId="S::belt0023@algonquinlive.com::618081fb-4479-45f1-a927-c97d93c838a9" providerId="AD" clId="Web-{83F24D35-EE4D-4B2B-AB26-8D629DFFAEF4}" dt="2021-07-14T00:46:54.392" v="53"/>
          <ac:grpSpMkLst>
            <pc:docMk/>
            <pc:sldMk cId="887834685" sldId="278"/>
            <ac:grpSpMk id="61" creationId="{DE6174AD-DBB0-43E6-98C2-738DB3A15244}"/>
          </ac:grpSpMkLst>
        </pc:grpChg>
        <pc:grpChg chg="add del">
          <ac:chgData name="Dante Beltran" userId="S::belt0023@algonquinlive.com::618081fb-4479-45f1-a927-c97d93c838a9" providerId="AD" clId="Web-{83F24D35-EE4D-4B2B-AB26-8D629DFFAEF4}" dt="2021-07-14T00:46:51.220" v="49"/>
          <ac:grpSpMkLst>
            <pc:docMk/>
            <pc:sldMk cId="887834685" sldId="278"/>
            <ac:grpSpMk id="72" creationId="{08F94D66-27EC-4CB8-8226-D7F41C161863}"/>
          </ac:grpSpMkLst>
        </pc:grpChg>
        <pc:grpChg chg="add del">
          <ac:chgData name="Dante Beltran" userId="S::belt0023@algonquinlive.com::618081fb-4479-45f1-a927-c97d93c838a9" providerId="AD" clId="Web-{83F24D35-EE4D-4B2B-AB26-8D629DFFAEF4}" dt="2021-07-14T00:46:51.220" v="49"/>
          <ac:grpSpMkLst>
            <pc:docMk/>
            <pc:sldMk cId="887834685" sldId="278"/>
            <ac:grpSpMk id="82" creationId="{DE6174AD-DBB0-43E6-98C2-738DB3A15244}"/>
          </ac:grpSpMkLst>
        </pc:grpChg>
        <pc:picChg chg="add del mod">
          <ac:chgData name="Dante Beltran" userId="S::belt0023@algonquinlive.com::618081fb-4479-45f1-a927-c97d93c838a9" providerId="AD" clId="Web-{83F24D35-EE4D-4B2B-AB26-8D629DFFAEF4}" dt="2021-07-14T00:50:00.817" v="84"/>
          <ac:picMkLst>
            <pc:docMk/>
            <pc:sldMk cId="887834685" sldId="278"/>
            <ac:picMk id="6" creationId="{5F440EF0-34DD-4AF7-AE11-41E5B08E427A}"/>
          </ac:picMkLst>
        </pc:picChg>
        <pc:picChg chg="add del mod">
          <ac:chgData name="Dante Beltran" userId="S::belt0023@algonquinlive.com::618081fb-4479-45f1-a927-c97d93c838a9" providerId="AD" clId="Web-{83F24D35-EE4D-4B2B-AB26-8D629DFFAEF4}" dt="2021-07-14T00:46:56.986" v="55"/>
          <ac:picMkLst>
            <pc:docMk/>
            <pc:sldMk cId="887834685" sldId="278"/>
            <ac:picMk id="46" creationId="{0A94033A-7830-4CE3-BCA2-5257B358F629}"/>
          </ac:picMkLst>
        </pc:picChg>
      </pc:sldChg>
      <pc:sldChg chg="addSp delSp modSp">
        <pc:chgData name="Dante Beltran" userId="S::belt0023@algonquinlive.com::618081fb-4479-45f1-a927-c97d93c838a9" providerId="AD" clId="Web-{83F24D35-EE4D-4B2B-AB26-8D629DFFAEF4}" dt="2021-07-14T00:48:59.956" v="73"/>
        <pc:sldMkLst>
          <pc:docMk/>
          <pc:sldMk cId="1419900342" sldId="279"/>
        </pc:sldMkLst>
        <pc:spChg chg="mod">
          <ac:chgData name="Dante Beltran" userId="S::belt0023@algonquinlive.com::618081fb-4479-45f1-a927-c97d93c838a9" providerId="AD" clId="Web-{83F24D35-EE4D-4B2B-AB26-8D629DFFAEF4}" dt="2021-07-14T00:48:30.237" v="60" actId="1076"/>
          <ac:spMkLst>
            <pc:docMk/>
            <pc:sldMk cId="1419900342" sldId="279"/>
            <ac:spMk id="2" creationId="{342F3A51-8A73-4D2D-9FEE-8AFD31269A3F}"/>
          </ac:spMkLst>
        </pc:spChg>
        <pc:graphicFrameChg chg="add del mod modGraphic">
          <ac:chgData name="Dante Beltran" userId="S::belt0023@algonquinlive.com::618081fb-4479-45f1-a927-c97d93c838a9" providerId="AD" clId="Web-{83F24D35-EE4D-4B2B-AB26-8D629DFFAEF4}" dt="2021-07-14T00:48:59.956" v="73"/>
          <ac:graphicFrameMkLst>
            <pc:docMk/>
            <pc:sldMk cId="1419900342" sldId="279"/>
            <ac:graphicFrameMk id="5" creationId="{E092F431-071D-4B42-925E-F12FB7A61334}"/>
          </ac:graphicFrameMkLst>
        </pc:graphicFrameChg>
      </pc:sldChg>
    </pc:docChg>
  </pc:docChgLst>
  <pc:docChgLst>
    <pc:chgData name="Bochi Li" userId="S::li000544@algonquinlive.com::f1997a5e-cca9-41a9-8917-04eb532fc10f" providerId="AD" clId="Web-{E137F27B-878A-4EC6-B427-E0F30644D8F9}"/>
    <pc:docChg chg="addSld delSld modSld sldOrd">
      <pc:chgData name="Bochi Li" userId="S::li000544@algonquinlive.com::f1997a5e-cca9-41a9-8917-04eb532fc10f" providerId="AD" clId="Web-{E137F27B-878A-4EC6-B427-E0F30644D8F9}" dt="2021-07-13T00:15:01.237" v="178"/>
      <pc:docMkLst>
        <pc:docMk/>
      </pc:docMkLst>
      <pc:sldChg chg="addSp delSp modSp">
        <pc:chgData name="Bochi Li" userId="S::li000544@algonquinlive.com::f1997a5e-cca9-41a9-8917-04eb532fc10f" providerId="AD" clId="Web-{E137F27B-878A-4EC6-B427-E0F30644D8F9}" dt="2021-07-12T23:04:38.338" v="1"/>
        <pc:sldMkLst>
          <pc:docMk/>
          <pc:sldMk cId="3207045092" sldId="261"/>
        </pc:sldMkLst>
        <pc:spChg chg="add del">
          <ac:chgData name="Bochi Li" userId="S::li000544@algonquinlive.com::f1997a5e-cca9-41a9-8917-04eb532fc10f" providerId="AD" clId="Web-{E137F27B-878A-4EC6-B427-E0F30644D8F9}" dt="2021-07-12T23:04:38.338" v="1"/>
          <ac:spMkLst>
            <pc:docMk/>
            <pc:sldMk cId="3207045092" sldId="261"/>
            <ac:spMk id="4" creationId="{83CBBDD7-980B-4D01-AC0D-B9C40A156D4F}"/>
          </ac:spMkLst>
        </pc:spChg>
        <pc:picChg chg="add del mod ord">
          <ac:chgData name="Bochi Li" userId="S::li000544@algonquinlive.com::f1997a5e-cca9-41a9-8917-04eb532fc10f" providerId="AD" clId="Web-{E137F27B-878A-4EC6-B427-E0F30644D8F9}" dt="2021-07-12T23:04:38.338" v="1"/>
          <ac:picMkLst>
            <pc:docMk/>
            <pc:sldMk cId="3207045092" sldId="261"/>
            <ac:picMk id="7" creationId="{97674BEE-09E3-4EB3-8455-42F429B112F5}"/>
          </ac:picMkLst>
        </pc:picChg>
      </pc:sldChg>
      <pc:sldChg chg="addSp delSp modSp new mod ord setBg setClrOvrMap">
        <pc:chgData name="Bochi Li" userId="S::li000544@algonquinlive.com::f1997a5e-cca9-41a9-8917-04eb532fc10f" providerId="AD" clId="Web-{E137F27B-878A-4EC6-B427-E0F30644D8F9}" dt="2021-07-13T00:05:42.716" v="165"/>
        <pc:sldMkLst>
          <pc:docMk/>
          <pc:sldMk cId="2133377003" sldId="263"/>
        </pc:sldMkLst>
        <pc:spChg chg="add del mod">
          <ac:chgData name="Bochi Li" userId="S::li000544@algonquinlive.com::f1997a5e-cca9-41a9-8917-04eb532fc10f" providerId="AD" clId="Web-{E137F27B-878A-4EC6-B427-E0F30644D8F9}" dt="2021-07-13T00:05:38.951" v="164"/>
          <ac:spMkLst>
            <pc:docMk/>
            <pc:sldMk cId="2133377003" sldId="263"/>
            <ac:spMk id="2" creationId="{FD0EF497-2D64-45E6-A37A-4C44573008B3}"/>
          </ac:spMkLst>
        </pc:spChg>
        <pc:spChg chg="add del mod">
          <ac:chgData name="Bochi Li" userId="S::li000544@algonquinlive.com::f1997a5e-cca9-41a9-8917-04eb532fc10f" providerId="AD" clId="Web-{E137F27B-878A-4EC6-B427-E0F30644D8F9}" dt="2021-07-12T23:22:51.552" v="42"/>
          <ac:spMkLst>
            <pc:docMk/>
            <pc:sldMk cId="2133377003" sldId="263"/>
            <ac:spMk id="3" creationId="{6C39621D-86F6-47EA-BDC8-1354F955AC48}"/>
          </ac:spMkLst>
        </pc:spChg>
        <pc:spChg chg="del mod">
          <ac:chgData name="Bochi Li" userId="S::li000544@algonquinlive.com::f1997a5e-cca9-41a9-8917-04eb532fc10f" providerId="AD" clId="Web-{E137F27B-878A-4EC6-B427-E0F30644D8F9}" dt="2021-07-12T23:21:35.567" v="34"/>
          <ac:spMkLst>
            <pc:docMk/>
            <pc:sldMk cId="2133377003" sldId="263"/>
            <ac:spMk id="4" creationId="{9EE42CF8-CEDC-4921-9E76-30BF90B515A4}"/>
          </ac:spMkLst>
        </pc:spChg>
        <pc:spChg chg="add del">
          <ac:chgData name="Bochi Li" userId="S::li000544@algonquinlive.com::f1997a5e-cca9-41a9-8917-04eb532fc10f" providerId="AD" clId="Web-{E137F27B-878A-4EC6-B427-E0F30644D8F9}" dt="2021-07-13T00:03:14.371" v="156"/>
          <ac:spMkLst>
            <pc:docMk/>
            <pc:sldMk cId="2133377003" sldId="263"/>
            <ac:spMk id="143" creationId="{6AD30037-67ED-4367-9BE0-45787510BF13}"/>
          </ac:spMkLst>
        </pc:spChg>
        <pc:spChg chg="add del">
          <ac:chgData name="Bochi Li" userId="S::li000544@algonquinlive.com::f1997a5e-cca9-41a9-8917-04eb532fc10f" providerId="AD" clId="Web-{E137F27B-878A-4EC6-B427-E0F30644D8F9}" dt="2021-07-13T00:03:14.371" v="156"/>
          <ac:spMkLst>
            <pc:docMk/>
            <pc:sldMk cId="2133377003" sldId="263"/>
            <ac:spMk id="157" creationId="{6AD30037-67ED-4367-9BE0-45787510BF13}"/>
          </ac:spMkLst>
        </pc:spChg>
        <pc:spChg chg="add del mod">
          <ac:chgData name="Bochi Li" userId="S::li000544@algonquinlive.com::f1997a5e-cca9-41a9-8917-04eb532fc10f" providerId="AD" clId="Web-{E137F27B-878A-4EC6-B427-E0F30644D8F9}" dt="2021-07-12T23:21:47.270" v="40"/>
          <ac:spMkLst>
            <pc:docMk/>
            <pc:sldMk cId="2133377003" sldId="263"/>
            <ac:spMk id="158" creationId="{8C77F7EC-2DCD-4EE4-8724-6D78E4D1C108}"/>
          </ac:spMkLst>
        </pc:spChg>
        <pc:spChg chg="add del">
          <ac:chgData name="Bochi Li" userId="S::li000544@algonquinlive.com::f1997a5e-cca9-41a9-8917-04eb532fc10f" providerId="AD" clId="Web-{E137F27B-878A-4EC6-B427-E0F30644D8F9}" dt="2021-07-12T23:33:17.714" v="93"/>
          <ac:spMkLst>
            <pc:docMk/>
            <pc:sldMk cId="2133377003" sldId="263"/>
            <ac:spMk id="172" creationId="{6CA4EC59-B8A3-489A-9FB4-AA0699200E65}"/>
          </ac:spMkLst>
        </pc:spChg>
        <pc:spChg chg="add del">
          <ac:chgData name="Bochi Li" userId="S::li000544@algonquinlive.com::f1997a5e-cca9-41a9-8917-04eb532fc10f" providerId="AD" clId="Web-{E137F27B-878A-4EC6-B427-E0F30644D8F9}" dt="2021-07-12T23:33:17.714" v="93"/>
          <ac:spMkLst>
            <pc:docMk/>
            <pc:sldMk cId="2133377003" sldId="263"/>
            <ac:spMk id="174" creationId="{1143E968-E203-496D-A1AD-2EA10AB3E786}"/>
          </ac:spMkLst>
        </pc:spChg>
        <pc:spChg chg="add del mod">
          <ac:chgData name="Bochi Li" userId="S::li000544@algonquinlive.com::f1997a5e-cca9-41a9-8917-04eb532fc10f" providerId="AD" clId="Web-{E137F27B-878A-4EC6-B427-E0F30644D8F9}" dt="2021-07-12T23:22:53.786" v="43"/>
          <ac:spMkLst>
            <pc:docMk/>
            <pc:sldMk cId="2133377003" sldId="263"/>
            <ac:spMk id="198" creationId="{93D0818F-FB96-4067-A639-FA623B7A564C}"/>
          </ac:spMkLst>
        </pc:spChg>
        <pc:spChg chg="add del">
          <ac:chgData name="Bochi Li" userId="S::li000544@algonquinlive.com::f1997a5e-cca9-41a9-8917-04eb532fc10f" providerId="AD" clId="Web-{E137F27B-878A-4EC6-B427-E0F30644D8F9}" dt="2021-07-12T23:33:14.479" v="88"/>
          <ac:spMkLst>
            <pc:docMk/>
            <pc:sldMk cId="2133377003" sldId="263"/>
            <ac:spMk id="199" creationId="{6AD30037-67ED-4367-9BE0-45787510BF13}"/>
          </ac:spMkLst>
        </pc:spChg>
        <pc:spChg chg="add del">
          <ac:chgData name="Bochi Li" userId="S::li000544@algonquinlive.com::f1997a5e-cca9-41a9-8917-04eb532fc10f" providerId="AD" clId="Web-{E137F27B-878A-4EC6-B427-E0F30644D8F9}" dt="2021-07-12T23:31:44.010" v="82"/>
          <ac:spMkLst>
            <pc:docMk/>
            <pc:sldMk cId="2133377003" sldId="263"/>
            <ac:spMk id="233" creationId="{2FCD9B94-D70B-4446-85E5-ACD3904289CB}"/>
          </ac:spMkLst>
        </pc:spChg>
        <pc:spChg chg="add del">
          <ac:chgData name="Bochi Li" userId="S::li000544@algonquinlive.com::f1997a5e-cca9-41a9-8917-04eb532fc10f" providerId="AD" clId="Web-{E137F27B-878A-4EC6-B427-E0F30644D8F9}" dt="2021-07-12T23:33:16.245" v="90"/>
          <ac:spMkLst>
            <pc:docMk/>
            <pc:sldMk cId="2133377003" sldId="263"/>
            <ac:spMk id="625" creationId="{2FCD9B94-D70B-4446-85E5-ACD3904289CB}"/>
          </ac:spMkLst>
        </pc:spChg>
        <pc:spChg chg="add del">
          <ac:chgData name="Bochi Li" userId="S::li000544@algonquinlive.com::f1997a5e-cca9-41a9-8917-04eb532fc10f" providerId="AD" clId="Web-{E137F27B-878A-4EC6-B427-E0F30644D8F9}" dt="2021-07-12T23:35:49.793" v="94"/>
          <ac:spMkLst>
            <pc:docMk/>
            <pc:sldMk cId="2133377003" sldId="263"/>
            <ac:spMk id="629" creationId="{6AD30037-67ED-4367-9BE0-45787510BF13}"/>
          </ac:spMkLst>
        </pc:spChg>
        <pc:spChg chg="add del mod">
          <ac:chgData name="Bochi Li" userId="S::li000544@algonquinlive.com::f1997a5e-cca9-41a9-8917-04eb532fc10f" providerId="AD" clId="Web-{E137F27B-878A-4EC6-B427-E0F30644D8F9}" dt="2021-07-13T00:05:42.716" v="165"/>
          <ac:spMkLst>
            <pc:docMk/>
            <pc:sldMk cId="2133377003" sldId="263"/>
            <ac:spMk id="715" creationId="{AEDF3DAF-EC16-4927-B455-59750336C8A2}"/>
          </ac:spMkLst>
        </pc:spChg>
        <pc:grpChg chg="add del">
          <ac:chgData name="Bochi Li" userId="S::li000544@algonquinlive.com::f1997a5e-cca9-41a9-8917-04eb532fc10f" providerId="AD" clId="Web-{E137F27B-878A-4EC6-B427-E0F30644D8F9}" dt="2021-07-12T23:31:44.088" v="83"/>
          <ac:grpSpMkLst>
            <pc:docMk/>
            <pc:sldMk cId="2133377003" sldId="263"/>
            <ac:grpSpMk id="76" creationId="{6ADA8EC3-01C5-453C-91A6-D01B9E15BF0B}"/>
          </ac:grpSpMkLst>
        </pc:grpChg>
        <pc:grpChg chg="add del">
          <ac:chgData name="Bochi Li" userId="S::li000544@algonquinlive.com::f1997a5e-cca9-41a9-8917-04eb532fc10f" providerId="AD" clId="Web-{E137F27B-878A-4EC6-B427-E0F30644D8F9}" dt="2021-07-12T23:31:44.088" v="83"/>
          <ac:grpSpMkLst>
            <pc:docMk/>
            <pc:sldMk cId="2133377003" sldId="263"/>
            <ac:grpSpMk id="84" creationId="{C2EAC6F4-CC14-4018-8EB7-80E98A20725F}"/>
          </ac:grpSpMkLst>
        </pc:grpChg>
        <pc:grpChg chg="add del">
          <ac:chgData name="Bochi Li" userId="S::li000544@algonquinlive.com::f1997a5e-cca9-41a9-8917-04eb532fc10f" providerId="AD" clId="Web-{E137F27B-878A-4EC6-B427-E0F30644D8F9}" dt="2021-07-13T00:03:14.371" v="156"/>
          <ac:grpSpMkLst>
            <pc:docMk/>
            <pc:sldMk cId="2133377003" sldId="263"/>
            <ac:grpSpMk id="142" creationId="{260ACC13-B825-49F3-93DE-C8B8F2FA37A1}"/>
          </ac:grpSpMkLst>
        </pc:grpChg>
        <pc:grpChg chg="add del">
          <ac:chgData name="Bochi Li" userId="S::li000544@algonquinlive.com::f1997a5e-cca9-41a9-8917-04eb532fc10f" providerId="AD" clId="Web-{E137F27B-878A-4EC6-B427-E0F30644D8F9}" dt="2021-07-13T00:03:14.371" v="156"/>
          <ac:grpSpMkLst>
            <pc:docMk/>
            <pc:sldMk cId="2133377003" sldId="263"/>
            <ac:grpSpMk id="145" creationId="{50841A4E-5BC1-44B4-83CF-D524E8AEAD64}"/>
          </ac:grpSpMkLst>
        </pc:grpChg>
        <pc:grpChg chg="add del">
          <ac:chgData name="Bochi Li" userId="S::li000544@algonquinlive.com::f1997a5e-cca9-41a9-8917-04eb532fc10f" providerId="AD" clId="Web-{E137F27B-878A-4EC6-B427-E0F30644D8F9}" dt="2021-07-12T23:33:17.714" v="93"/>
          <ac:grpSpMkLst>
            <pc:docMk/>
            <pc:sldMk cId="2133377003" sldId="263"/>
            <ac:grpSpMk id="164" creationId="{260ACC13-B825-49F3-93DE-C8B8F2FA37A1}"/>
          </ac:grpSpMkLst>
        </pc:grpChg>
        <pc:grpChg chg="add del">
          <ac:chgData name="Bochi Li" userId="S::li000544@algonquinlive.com::f1997a5e-cca9-41a9-8917-04eb532fc10f" providerId="AD" clId="Web-{E137F27B-878A-4EC6-B427-E0F30644D8F9}" dt="2021-07-12T23:33:17.714" v="93"/>
          <ac:grpSpMkLst>
            <pc:docMk/>
            <pc:sldMk cId="2133377003" sldId="263"/>
            <ac:grpSpMk id="176" creationId="{FBB3444A-472E-400E-81D0-7CCDEEECC9C3}"/>
          </ac:grpSpMkLst>
        </pc:grpChg>
        <pc:grpChg chg="add del">
          <ac:chgData name="Bochi Li" userId="S::li000544@algonquinlive.com::f1997a5e-cca9-41a9-8917-04eb532fc10f" providerId="AD" clId="Web-{E137F27B-878A-4EC6-B427-E0F30644D8F9}" dt="2021-07-12T23:33:14.479" v="88"/>
          <ac:grpSpMkLst>
            <pc:docMk/>
            <pc:sldMk cId="2133377003" sldId="263"/>
            <ac:grpSpMk id="192" creationId="{260ACC13-B825-49F3-93DE-C8B8F2FA37A1}"/>
          </ac:grpSpMkLst>
        </pc:grpChg>
        <pc:grpChg chg="add del">
          <ac:chgData name="Bochi Li" userId="S::li000544@algonquinlive.com::f1997a5e-cca9-41a9-8917-04eb532fc10f" providerId="AD" clId="Web-{E137F27B-878A-4EC6-B427-E0F30644D8F9}" dt="2021-07-12T23:33:14.479" v="88"/>
          <ac:grpSpMkLst>
            <pc:docMk/>
            <pc:sldMk cId="2133377003" sldId="263"/>
            <ac:grpSpMk id="200" creationId="{50841A4E-5BC1-44B4-83CF-D524E8AEAD64}"/>
          </ac:grpSpMkLst>
        </pc:grpChg>
        <pc:grpChg chg="add del">
          <ac:chgData name="Bochi Li" userId="S::li000544@algonquinlive.com::f1997a5e-cca9-41a9-8917-04eb532fc10f" providerId="AD" clId="Web-{E137F27B-878A-4EC6-B427-E0F30644D8F9}" dt="2021-07-12T23:31:44.010" v="82"/>
          <ac:grpSpMkLst>
            <pc:docMk/>
            <pc:sldMk cId="2133377003" sldId="263"/>
            <ac:grpSpMk id="225" creationId="{260ACC13-B825-49F3-93DE-C8B8F2FA37A1}"/>
          </ac:grpSpMkLst>
        </pc:grpChg>
        <pc:grpChg chg="add del">
          <ac:chgData name="Bochi Li" userId="S::li000544@algonquinlive.com::f1997a5e-cca9-41a9-8917-04eb532fc10f" providerId="AD" clId="Web-{E137F27B-878A-4EC6-B427-E0F30644D8F9}" dt="2021-07-12T23:32:14.870" v="85"/>
          <ac:grpSpMkLst>
            <pc:docMk/>
            <pc:sldMk cId="2133377003" sldId="263"/>
            <ac:grpSpMk id="414" creationId="{260ACC13-B825-49F3-93DE-C8B8F2FA37A1}"/>
          </ac:grpSpMkLst>
        </pc:grpChg>
        <pc:grpChg chg="add del">
          <ac:chgData name="Bochi Li" userId="S::li000544@algonquinlive.com::f1997a5e-cca9-41a9-8917-04eb532fc10f" providerId="AD" clId="Web-{E137F27B-878A-4EC6-B427-E0F30644D8F9}" dt="2021-07-12T23:32:14.870" v="85"/>
          <ac:grpSpMkLst>
            <pc:docMk/>
            <pc:sldMk cId="2133377003" sldId="263"/>
            <ac:grpSpMk id="415" creationId="{CE44BAAA-0355-4DE7-A0FE-B7F21F18A48F}"/>
          </ac:grpSpMkLst>
        </pc:grpChg>
        <pc:grpChg chg="add del">
          <ac:chgData name="Bochi Li" userId="S::li000544@algonquinlive.com::f1997a5e-cca9-41a9-8917-04eb532fc10f" providerId="AD" clId="Web-{E137F27B-878A-4EC6-B427-E0F30644D8F9}" dt="2021-07-12T23:33:16.245" v="90"/>
          <ac:grpSpMkLst>
            <pc:docMk/>
            <pc:sldMk cId="2133377003" sldId="263"/>
            <ac:grpSpMk id="623" creationId="{260ACC13-B825-49F3-93DE-C8B8F2FA37A1}"/>
          </ac:grpSpMkLst>
        </pc:grpChg>
        <pc:grpChg chg="add del">
          <ac:chgData name="Bochi Li" userId="S::li000544@algonquinlive.com::f1997a5e-cca9-41a9-8917-04eb532fc10f" providerId="AD" clId="Web-{E137F27B-878A-4EC6-B427-E0F30644D8F9}" dt="2021-07-12T23:33:17.667" v="92"/>
          <ac:grpSpMkLst>
            <pc:docMk/>
            <pc:sldMk cId="2133377003" sldId="263"/>
            <ac:grpSpMk id="624" creationId="{260ACC13-B825-49F3-93DE-C8B8F2FA37A1}"/>
          </ac:grpSpMkLst>
        </pc:grpChg>
        <pc:grpChg chg="add del">
          <ac:chgData name="Bochi Li" userId="S::li000544@algonquinlive.com::f1997a5e-cca9-41a9-8917-04eb532fc10f" providerId="AD" clId="Web-{E137F27B-878A-4EC6-B427-E0F30644D8F9}" dt="2021-07-12T23:35:49.793" v="94"/>
          <ac:grpSpMkLst>
            <pc:docMk/>
            <pc:sldMk cId="2133377003" sldId="263"/>
            <ac:grpSpMk id="627" creationId="{260ACC13-B825-49F3-93DE-C8B8F2FA37A1}"/>
          </ac:grpSpMkLst>
        </pc:grpChg>
        <pc:grpChg chg="add del">
          <ac:chgData name="Bochi Li" userId="S::li000544@algonquinlive.com::f1997a5e-cca9-41a9-8917-04eb532fc10f" providerId="AD" clId="Web-{E137F27B-878A-4EC6-B427-E0F30644D8F9}" dt="2021-07-12T23:35:49.793" v="94"/>
          <ac:grpSpMkLst>
            <pc:docMk/>
            <pc:sldMk cId="2133377003" sldId="263"/>
            <ac:grpSpMk id="630" creationId="{50841A4E-5BC1-44B4-83CF-D524E8AEAD64}"/>
          </ac:grpSpMkLst>
        </pc:grpChg>
        <pc:grpChg chg="add del">
          <ac:chgData name="Bochi Li" userId="S::li000544@algonquinlive.com::f1997a5e-cca9-41a9-8917-04eb532fc10f" providerId="AD" clId="Web-{E137F27B-878A-4EC6-B427-E0F30644D8F9}" dt="2021-07-13T00:03:14.371" v="156"/>
          <ac:grpSpMkLst>
            <pc:docMk/>
            <pc:sldMk cId="2133377003" sldId="263"/>
            <ac:grpSpMk id="632" creationId="{260ACC13-B825-49F3-93DE-C8B8F2FA37A1}"/>
          </ac:grpSpMkLst>
        </pc:grpChg>
        <pc:grpChg chg="add del">
          <ac:chgData name="Bochi Li" userId="S::li000544@algonquinlive.com::f1997a5e-cca9-41a9-8917-04eb532fc10f" providerId="AD" clId="Web-{E137F27B-878A-4EC6-B427-E0F30644D8F9}" dt="2021-07-13T00:03:14.371" v="156"/>
          <ac:grpSpMkLst>
            <pc:docMk/>
            <pc:sldMk cId="2133377003" sldId="263"/>
            <ac:grpSpMk id="634" creationId="{50841A4E-5BC1-44B4-83CF-D524E8AEAD64}"/>
          </ac:grpSpMkLst>
        </pc:grpChg>
        <pc:graphicFrameChg chg="del mod">
          <ac:chgData name="Bochi Li" userId="S::li000544@algonquinlive.com::f1997a5e-cca9-41a9-8917-04eb532fc10f" providerId="AD" clId="Web-{E137F27B-878A-4EC6-B427-E0F30644D8F9}" dt="2021-07-12T23:20:32.082" v="24"/>
          <ac:graphicFrameMkLst>
            <pc:docMk/>
            <pc:sldMk cId="2133377003" sldId="263"/>
            <ac:graphicFrameMk id="8" creationId="{0083BB53-30BB-4992-A4F6-60015021D589}"/>
          </ac:graphicFrameMkLst>
        </pc:graphicFrameChg>
        <pc:graphicFrameChg chg="add del">
          <ac:chgData name="Bochi Li" userId="S::li000544@algonquinlive.com::f1997a5e-cca9-41a9-8917-04eb532fc10f" providerId="AD" clId="Web-{E137F27B-878A-4EC6-B427-E0F30644D8F9}" dt="2021-07-12T23:19:18.753" v="22"/>
          <ac:graphicFrameMkLst>
            <pc:docMk/>
            <pc:sldMk cId="2133377003" sldId="263"/>
            <ac:graphicFrameMk id="66" creationId="{208AF8DF-51ED-4E5C-8A29-F43936673812}"/>
          </ac:graphicFrameMkLst>
        </pc:graphicFrameChg>
        <pc:graphicFrameChg chg="add del">
          <ac:chgData name="Bochi Li" userId="S::li000544@algonquinlive.com::f1997a5e-cca9-41a9-8917-04eb532fc10f" providerId="AD" clId="Web-{E137F27B-878A-4EC6-B427-E0F30644D8F9}" dt="2021-07-12T23:20:51.676" v="26"/>
          <ac:graphicFrameMkLst>
            <pc:docMk/>
            <pc:sldMk cId="2133377003" sldId="263"/>
            <ac:graphicFrameMk id="85" creationId="{55212241-C077-437E-BF20-0CC74A3F957F}"/>
          </ac:graphicFrameMkLst>
        </pc:graphicFrameChg>
        <pc:graphicFrameChg chg="add del">
          <ac:chgData name="Bochi Li" userId="S::li000544@algonquinlive.com::f1997a5e-cca9-41a9-8917-04eb532fc10f" providerId="AD" clId="Web-{E137F27B-878A-4EC6-B427-E0F30644D8F9}" dt="2021-07-12T23:21:11.723" v="28"/>
          <ac:graphicFrameMkLst>
            <pc:docMk/>
            <pc:sldMk cId="2133377003" sldId="263"/>
            <ac:graphicFrameMk id="92" creationId="{08E7AD89-41C4-4ECA-8EAE-2413CF7F113C}"/>
          </ac:graphicFrameMkLst>
        </pc:graphicFrameChg>
        <pc:graphicFrameChg chg="add del">
          <ac:chgData name="Bochi Li" userId="S::li000544@algonquinlive.com::f1997a5e-cca9-41a9-8917-04eb532fc10f" providerId="AD" clId="Web-{E137F27B-878A-4EC6-B427-E0F30644D8F9}" dt="2021-07-12T23:21:19.379" v="30"/>
          <ac:graphicFrameMkLst>
            <pc:docMk/>
            <pc:sldMk cId="2133377003" sldId="263"/>
            <ac:graphicFrameMk id="120" creationId="{E1B82C72-669B-4F9F-A788-BDDF4CC09E02}"/>
          </ac:graphicFrameMkLst>
        </pc:graphicFrameChg>
        <pc:graphicFrameChg chg="add del mod modGraphic">
          <ac:chgData name="Bochi Li" userId="S::li000544@algonquinlive.com::f1997a5e-cca9-41a9-8917-04eb532fc10f" providerId="AD" clId="Web-{E137F27B-878A-4EC6-B427-E0F30644D8F9}" dt="2021-07-12T23:25:40.756" v="54"/>
          <ac:graphicFrameMkLst>
            <pc:docMk/>
            <pc:sldMk cId="2133377003" sldId="263"/>
            <ac:graphicFrameMk id="135" creationId="{FBAF297B-414C-4CDA-91E8-17495A94DF86}"/>
          </ac:graphicFrameMkLst>
        </pc:graphicFrameChg>
        <pc:graphicFrameChg chg="add del mod modGraphic">
          <ac:chgData name="Bochi Li" userId="S::li000544@algonquinlive.com::f1997a5e-cca9-41a9-8917-04eb532fc10f" providerId="AD" clId="Web-{E137F27B-878A-4EC6-B427-E0F30644D8F9}" dt="2021-07-12T23:26:34.507" v="68"/>
          <ac:graphicFrameMkLst>
            <pc:docMk/>
            <pc:sldMk cId="2133377003" sldId="263"/>
            <ac:graphicFrameMk id="307" creationId="{EF4EA211-039A-4C0A-B194-28557DFB0424}"/>
          </ac:graphicFrameMkLst>
        </pc:graphicFrameChg>
        <pc:graphicFrameChg chg="add mod ord modGraphic">
          <ac:chgData name="Bochi Li" userId="S::li000544@algonquinlive.com::f1997a5e-cca9-41a9-8917-04eb532fc10f" providerId="AD" clId="Web-{E137F27B-878A-4EC6-B427-E0F30644D8F9}" dt="2021-07-13T00:03:14.371" v="156"/>
          <ac:graphicFrameMkLst>
            <pc:docMk/>
            <pc:sldMk cId="2133377003" sldId="263"/>
            <ac:graphicFrameMk id="412" creationId="{CB4541D5-099E-479F-9002-BA2884F4BA05}"/>
          </ac:graphicFrameMkLst>
        </pc:graphicFrameChg>
        <pc:picChg chg="add del mod ord">
          <ac:chgData name="Bochi Li" userId="S::li000544@algonquinlive.com::f1997a5e-cca9-41a9-8917-04eb532fc10f" providerId="AD" clId="Web-{E137F27B-878A-4EC6-B427-E0F30644D8F9}" dt="2021-07-12T23:05:08.901" v="6"/>
          <ac:picMkLst>
            <pc:docMk/>
            <pc:sldMk cId="2133377003" sldId="263"/>
            <ac:picMk id="5" creationId="{E2E99105-5E8C-4F9B-B72E-03F5CDA7A1A5}"/>
          </ac:picMkLst>
        </pc:picChg>
        <pc:picChg chg="add del mod ord">
          <ac:chgData name="Bochi Li" userId="S::li000544@algonquinlive.com::f1997a5e-cca9-41a9-8917-04eb532fc10f" providerId="AD" clId="Web-{E137F27B-878A-4EC6-B427-E0F30644D8F9}" dt="2021-07-12T23:05:13.964" v="9"/>
          <ac:picMkLst>
            <pc:docMk/>
            <pc:sldMk cId="2133377003" sldId="263"/>
            <ac:picMk id="6" creationId="{4C4E0948-992C-4474-93F2-CEC5309576E3}"/>
          </ac:picMkLst>
        </pc:picChg>
        <pc:picChg chg="add del mod">
          <ac:chgData name="Bochi Li" userId="S::li000544@algonquinlive.com::f1997a5e-cca9-41a9-8917-04eb532fc10f" providerId="AD" clId="Web-{E137F27B-878A-4EC6-B427-E0F30644D8F9}" dt="2021-07-12T23:18:57.753" v="19"/>
          <ac:picMkLst>
            <pc:docMk/>
            <pc:sldMk cId="2133377003" sldId="263"/>
            <ac:picMk id="56" creationId="{946A5948-E481-4362-991C-13E2C5491095}"/>
          </ac:picMkLst>
        </pc:picChg>
        <pc:picChg chg="add mod ord">
          <ac:chgData name="Bochi Li" userId="S::li000544@algonquinlive.com::f1997a5e-cca9-41a9-8917-04eb532fc10f" providerId="AD" clId="Web-{E137F27B-878A-4EC6-B427-E0F30644D8F9}" dt="2021-07-12T23:33:17.714" v="93"/>
          <ac:picMkLst>
            <pc:docMk/>
            <pc:sldMk cId="2133377003" sldId="263"/>
            <ac:picMk id="621" creationId="{4E780041-4149-45F1-B4F2-C00D49730D06}"/>
          </ac:picMkLst>
        </pc:picChg>
        <pc:cxnChg chg="add del">
          <ac:chgData name="Bochi Li" userId="S::li000544@algonquinlive.com::f1997a5e-cca9-41a9-8917-04eb532fc10f" providerId="AD" clId="Web-{E137F27B-878A-4EC6-B427-E0F30644D8F9}" dt="2021-07-12T23:33:16.245" v="90"/>
          <ac:cxnSpMkLst>
            <pc:docMk/>
            <pc:sldMk cId="2133377003" sldId="263"/>
            <ac:cxnSpMk id="626" creationId="{3378FF8B-3743-48E1-88E3-F4CADB3DECE5}"/>
          </ac:cxnSpMkLst>
        </pc:cxnChg>
      </pc:sldChg>
      <pc:sldChg chg="addSp delSp modSp new mod setBg setClrOvrMap">
        <pc:chgData name="Bochi Li" userId="S::li000544@algonquinlive.com::f1997a5e-cca9-41a9-8917-04eb532fc10f" providerId="AD" clId="Web-{E137F27B-878A-4EC6-B427-E0F30644D8F9}" dt="2021-07-13T00:03:18.903" v="157" actId="1076"/>
        <pc:sldMkLst>
          <pc:docMk/>
          <pc:sldMk cId="699251912" sldId="271"/>
        </pc:sldMkLst>
        <pc:spChg chg="mod">
          <ac:chgData name="Bochi Li" userId="S::li000544@algonquinlive.com::f1997a5e-cca9-41a9-8917-04eb532fc10f" providerId="AD" clId="Web-{E137F27B-878A-4EC6-B427-E0F30644D8F9}" dt="2021-07-13T00:03:18.903" v="157" actId="1076"/>
          <ac:spMkLst>
            <pc:docMk/>
            <pc:sldMk cId="699251912" sldId="271"/>
            <ac:spMk id="2" creationId="{1F584C1D-D042-48EE-B9A1-A6FD9193E53F}"/>
          </ac:spMkLst>
        </pc:spChg>
        <pc:spChg chg="mod ord">
          <ac:chgData name="Bochi Li" userId="S::li000544@algonquinlive.com::f1997a5e-cca9-41a9-8917-04eb532fc10f" providerId="AD" clId="Web-{E137F27B-878A-4EC6-B427-E0F30644D8F9}" dt="2021-07-12T23:56:58.008" v="152" actId="20577"/>
          <ac:spMkLst>
            <pc:docMk/>
            <pc:sldMk cId="699251912" sldId="271"/>
            <ac:spMk id="3" creationId="{F14224B4-468A-4BE6-A7B1-F6B97D06276A}"/>
          </ac:spMkLst>
        </pc:spChg>
        <pc:spChg chg="add del">
          <ac:chgData name="Bochi Li" userId="S::li000544@algonquinlive.com::f1997a5e-cca9-41a9-8917-04eb532fc10f" providerId="AD" clId="Web-{E137F27B-878A-4EC6-B427-E0F30644D8F9}" dt="2021-07-12T23:46:16.643" v="120"/>
          <ac:spMkLst>
            <pc:docMk/>
            <pc:sldMk cId="699251912" sldId="271"/>
            <ac:spMk id="6" creationId="{2FCD9B94-D70B-4446-85E5-ACD3904289CB}"/>
          </ac:spMkLst>
        </pc:spChg>
        <pc:spChg chg="add del">
          <ac:chgData name="Bochi Li" userId="S::li000544@algonquinlive.com::f1997a5e-cca9-41a9-8917-04eb532fc10f" providerId="AD" clId="Web-{E137F27B-878A-4EC6-B427-E0F30644D8F9}" dt="2021-07-12T23:46:18.815" v="122"/>
          <ac:spMkLst>
            <pc:docMk/>
            <pc:sldMk cId="699251912" sldId="271"/>
            <ac:spMk id="7" creationId="{6AD30037-67ED-4367-9BE0-45787510BF13}"/>
          </ac:spMkLst>
        </pc:spChg>
        <pc:spChg chg="add del">
          <ac:chgData name="Bochi Li" userId="S::li000544@algonquinlive.com::f1997a5e-cca9-41a9-8917-04eb532fc10f" providerId="AD" clId="Web-{E137F27B-878A-4EC6-B427-E0F30644D8F9}" dt="2021-07-12T23:44:55.658" v="114"/>
          <ac:spMkLst>
            <pc:docMk/>
            <pc:sldMk cId="699251912" sldId="271"/>
            <ac:spMk id="9" creationId="{6AD30037-67ED-4367-9BE0-45787510BF13}"/>
          </ac:spMkLst>
        </pc:spChg>
        <pc:spChg chg="add del">
          <ac:chgData name="Bochi Li" userId="S::li000544@algonquinlive.com::f1997a5e-cca9-41a9-8917-04eb532fc10f" providerId="AD" clId="Web-{E137F27B-878A-4EC6-B427-E0F30644D8F9}" dt="2021-07-12T23:54:22.007" v="130"/>
          <ac:spMkLst>
            <pc:docMk/>
            <pc:sldMk cId="699251912" sldId="271"/>
            <ac:spMk id="15" creationId="{6AD30037-67ED-4367-9BE0-45787510BF13}"/>
          </ac:spMkLst>
        </pc:spChg>
        <pc:spChg chg="add del">
          <ac:chgData name="Bochi Li" userId="S::li000544@algonquinlive.com::f1997a5e-cca9-41a9-8917-04eb532fc10f" providerId="AD" clId="Web-{E137F27B-878A-4EC6-B427-E0F30644D8F9}" dt="2021-07-12T23:54:22.007" v="130"/>
          <ac:spMkLst>
            <pc:docMk/>
            <pc:sldMk cId="699251912" sldId="271"/>
            <ac:spMk id="17" creationId="{AAAE29C6-F6DD-4D29-805A-6C214EA9C040}"/>
          </ac:spMkLst>
        </pc:spChg>
        <pc:spChg chg="add del">
          <ac:chgData name="Bochi Li" userId="S::li000544@algonquinlive.com::f1997a5e-cca9-41a9-8917-04eb532fc10f" providerId="AD" clId="Web-{E137F27B-878A-4EC6-B427-E0F30644D8F9}" dt="2021-07-12T23:54:36.523" v="136"/>
          <ac:spMkLst>
            <pc:docMk/>
            <pc:sldMk cId="699251912" sldId="271"/>
            <ac:spMk id="20" creationId="{6CA4EC59-B8A3-489A-9FB4-AA0699200E65}"/>
          </ac:spMkLst>
        </pc:spChg>
        <pc:spChg chg="add del">
          <ac:chgData name="Bochi Li" userId="S::li000544@algonquinlive.com::f1997a5e-cca9-41a9-8917-04eb532fc10f" providerId="AD" clId="Web-{E137F27B-878A-4EC6-B427-E0F30644D8F9}" dt="2021-07-12T23:54:36.523" v="136"/>
          <ac:spMkLst>
            <pc:docMk/>
            <pc:sldMk cId="699251912" sldId="271"/>
            <ac:spMk id="21" creationId="{1143E968-E203-496D-A1AD-2EA10AB3E786}"/>
          </ac:spMkLst>
        </pc:spChg>
        <pc:spChg chg="add del">
          <ac:chgData name="Bochi Li" userId="S::li000544@algonquinlive.com::f1997a5e-cca9-41a9-8917-04eb532fc10f" providerId="AD" clId="Web-{E137F27B-878A-4EC6-B427-E0F30644D8F9}" dt="2021-07-12T23:54:37.913" v="138"/>
          <ac:spMkLst>
            <pc:docMk/>
            <pc:sldMk cId="699251912" sldId="271"/>
            <ac:spMk id="22" creationId="{2FCD9B94-D70B-4446-85E5-ACD3904289CB}"/>
          </ac:spMkLst>
        </pc:spChg>
        <pc:spChg chg="add del">
          <ac:chgData name="Bochi Li" userId="S::li000544@algonquinlive.com::f1997a5e-cca9-41a9-8917-04eb532fc10f" providerId="AD" clId="Web-{E137F27B-878A-4EC6-B427-E0F30644D8F9}" dt="2021-07-12T23:54:34.241" v="134"/>
          <ac:spMkLst>
            <pc:docMk/>
            <pc:sldMk cId="699251912" sldId="271"/>
            <ac:spMk id="23" creationId="{6AD30037-67ED-4367-9BE0-45787510BF13}"/>
          </ac:spMkLst>
        </pc:spChg>
        <pc:spChg chg="add del">
          <ac:chgData name="Bochi Li" userId="S::li000544@algonquinlive.com::f1997a5e-cca9-41a9-8917-04eb532fc10f" providerId="AD" clId="Web-{E137F27B-878A-4EC6-B427-E0F30644D8F9}" dt="2021-07-12T23:54:43.960" v="140"/>
          <ac:spMkLst>
            <pc:docMk/>
            <pc:sldMk cId="699251912" sldId="271"/>
            <ac:spMk id="28" creationId="{85428F22-76B3-4107-AADE-3F9EC95FD325}"/>
          </ac:spMkLst>
        </pc:spChg>
        <pc:grpChg chg="add del">
          <ac:chgData name="Bochi Li" userId="S::li000544@algonquinlive.com::f1997a5e-cca9-41a9-8917-04eb532fc10f" providerId="AD" clId="Web-{E137F27B-878A-4EC6-B427-E0F30644D8F9}" dt="2021-07-12T23:46:18.815" v="122"/>
          <ac:grpSpMkLst>
            <pc:docMk/>
            <pc:sldMk cId="699251912" sldId="271"/>
            <ac:grpSpMk id="8" creationId="{50841A4E-5BC1-44B4-83CF-D524E8AEAD64}"/>
          </ac:grpSpMkLst>
        </pc:grpChg>
        <pc:grpChg chg="add del">
          <ac:chgData name="Bochi Li" userId="S::li000544@algonquinlive.com::f1997a5e-cca9-41a9-8917-04eb532fc10f" providerId="AD" clId="Web-{E137F27B-878A-4EC6-B427-E0F30644D8F9}" dt="2021-07-12T23:44:55.658" v="114"/>
          <ac:grpSpMkLst>
            <pc:docMk/>
            <pc:sldMk cId="699251912" sldId="271"/>
            <ac:grpSpMk id="11" creationId="{50841A4E-5BC1-44B4-83CF-D524E8AEAD64}"/>
          </ac:grpSpMkLst>
        </pc:grpChg>
        <pc:grpChg chg="add del">
          <ac:chgData name="Bochi Li" userId="S::li000544@algonquinlive.com::f1997a5e-cca9-41a9-8917-04eb532fc10f" providerId="AD" clId="Web-{E137F27B-878A-4EC6-B427-E0F30644D8F9}" dt="2021-07-12T23:54:22.007" v="130"/>
          <ac:grpSpMkLst>
            <pc:docMk/>
            <pc:sldMk cId="699251912" sldId="271"/>
            <ac:grpSpMk id="19" creationId="{50841A4E-5BC1-44B4-83CF-D524E8AEAD64}"/>
          </ac:grpSpMkLst>
        </pc:grpChg>
        <pc:grpChg chg="add del">
          <ac:chgData name="Bochi Li" userId="S::li000544@algonquinlive.com::f1997a5e-cca9-41a9-8917-04eb532fc10f" providerId="AD" clId="Web-{E137F27B-878A-4EC6-B427-E0F30644D8F9}" dt="2021-07-12T23:54:34.241" v="134"/>
          <ac:grpSpMkLst>
            <pc:docMk/>
            <pc:sldMk cId="699251912" sldId="271"/>
            <ac:grpSpMk id="25" creationId="{50841A4E-5BC1-44B4-83CF-D524E8AEAD64}"/>
          </ac:grpSpMkLst>
        </pc:grpChg>
        <pc:grpChg chg="add del">
          <ac:chgData name="Bochi Li" userId="S::li000544@algonquinlive.com::f1997a5e-cca9-41a9-8917-04eb532fc10f" providerId="AD" clId="Web-{E137F27B-878A-4EC6-B427-E0F30644D8F9}" dt="2021-07-12T23:54:36.523" v="136"/>
          <ac:grpSpMkLst>
            <pc:docMk/>
            <pc:sldMk cId="699251912" sldId="271"/>
            <ac:grpSpMk id="27" creationId="{FBB3444A-472E-400E-81D0-7CCDEEECC9C3}"/>
          </ac:grpSpMkLst>
        </pc:grpChg>
        <pc:grpChg chg="add del">
          <ac:chgData name="Bochi Li" userId="S::li000544@algonquinlive.com::f1997a5e-cca9-41a9-8917-04eb532fc10f" providerId="AD" clId="Web-{E137F27B-878A-4EC6-B427-E0F30644D8F9}" dt="2021-07-12T23:54:43.960" v="140"/>
          <ac:grpSpMkLst>
            <pc:docMk/>
            <pc:sldMk cId="699251912" sldId="271"/>
            <ac:grpSpMk id="29" creationId="{78326E10-C8CB-487F-A110-F861268DE619}"/>
          </ac:grpSpMkLst>
        </pc:grpChg>
        <pc:grpChg chg="add">
          <ac:chgData name="Bochi Li" userId="S::li000544@algonquinlive.com::f1997a5e-cca9-41a9-8917-04eb532fc10f" providerId="AD" clId="Web-{E137F27B-878A-4EC6-B427-E0F30644D8F9}" dt="2021-07-12T23:54:44.038" v="141"/>
          <ac:grpSpMkLst>
            <pc:docMk/>
            <pc:sldMk cId="699251912" sldId="271"/>
            <ac:grpSpMk id="30" creationId="{CE44BAAA-0355-4DE7-A0FE-B7F21F18A48F}"/>
          </ac:grpSpMkLst>
        </pc:grpChg>
        <pc:grpChg chg="add del">
          <ac:chgData name="Bochi Li" userId="S::li000544@algonquinlive.com::f1997a5e-cca9-41a9-8917-04eb532fc10f" providerId="AD" clId="Web-{E137F27B-878A-4EC6-B427-E0F30644D8F9}" dt="2021-07-12T23:54:43.960" v="140"/>
          <ac:grpSpMkLst>
            <pc:docMk/>
            <pc:sldMk cId="699251912" sldId="271"/>
            <ac:grpSpMk id="36" creationId="{5346FBCF-5353-4172-96F5-4B7EB07777C4}"/>
          </ac:grpSpMkLst>
        </pc:grpChg>
        <pc:picChg chg="add del mod ord">
          <ac:chgData name="Bochi Li" userId="S::li000544@algonquinlive.com::f1997a5e-cca9-41a9-8917-04eb532fc10f" providerId="AD" clId="Web-{E137F27B-878A-4EC6-B427-E0F30644D8F9}" dt="2021-07-12T23:46:21.268" v="123"/>
          <ac:picMkLst>
            <pc:docMk/>
            <pc:sldMk cId="699251912" sldId="271"/>
            <ac:picMk id="4" creationId="{0CF6DD73-E95D-44D0-BF67-3F7AA627351C}"/>
          </ac:picMkLst>
        </pc:picChg>
        <pc:picChg chg="add del">
          <ac:chgData name="Bochi Li" userId="S::li000544@algonquinlive.com::f1997a5e-cca9-41a9-8917-04eb532fc10f" providerId="AD" clId="Web-{E137F27B-878A-4EC6-B427-E0F30644D8F9}" dt="2021-07-12T23:44:55.658" v="114"/>
          <ac:picMkLst>
            <pc:docMk/>
            <pc:sldMk cId="699251912" sldId="271"/>
            <ac:picMk id="5" creationId="{3EADA5A4-73A5-468C-8779-545C563A0A4A}"/>
          </ac:picMkLst>
        </pc:picChg>
        <pc:picChg chg="add del mod ord">
          <ac:chgData name="Bochi Li" userId="S::li000544@algonquinlive.com::f1997a5e-cca9-41a9-8917-04eb532fc10f" providerId="AD" clId="Web-{E137F27B-878A-4EC6-B427-E0F30644D8F9}" dt="2021-07-12T23:54:24.288" v="131"/>
          <ac:picMkLst>
            <pc:docMk/>
            <pc:sldMk cId="699251912" sldId="271"/>
            <ac:picMk id="10" creationId="{689712E4-6C10-47E9-A1D9-6351A8694239}"/>
          </ac:picMkLst>
        </pc:picChg>
        <pc:picChg chg="add mod ord">
          <ac:chgData name="Bochi Li" userId="S::li000544@algonquinlive.com::f1997a5e-cca9-41a9-8917-04eb532fc10f" providerId="AD" clId="Web-{E137F27B-878A-4EC6-B427-E0F30644D8F9}" dt="2021-07-12T23:54:44.038" v="141"/>
          <ac:picMkLst>
            <pc:docMk/>
            <pc:sldMk cId="699251912" sldId="271"/>
            <ac:picMk id="18" creationId="{8E1C21B2-C9C7-45A3-9381-5225CC3F186F}"/>
          </ac:picMkLst>
        </pc:picChg>
        <pc:cxnChg chg="add del">
          <ac:chgData name="Bochi Li" userId="S::li000544@algonquinlive.com::f1997a5e-cca9-41a9-8917-04eb532fc10f" providerId="AD" clId="Web-{E137F27B-878A-4EC6-B427-E0F30644D8F9}" dt="2021-07-12T23:54:37.913" v="138"/>
          <ac:cxnSpMkLst>
            <pc:docMk/>
            <pc:sldMk cId="699251912" sldId="271"/>
            <ac:cxnSpMk id="24" creationId="{3378FF8B-3743-48E1-88E3-F4CADB3DECE5}"/>
          </ac:cxnSpMkLst>
        </pc:cxnChg>
      </pc:sldChg>
      <pc:sldChg chg="addSp delSp modSp new del mod ord setBg addAnim delAnim">
        <pc:chgData name="Bochi Li" userId="S::li000544@algonquinlive.com::f1997a5e-cca9-41a9-8917-04eb532fc10f" providerId="AD" clId="Web-{E137F27B-878A-4EC6-B427-E0F30644D8F9}" dt="2021-07-13T00:12:33.658" v="176"/>
        <pc:sldMkLst>
          <pc:docMk/>
          <pc:sldMk cId="2006791356" sldId="274"/>
        </pc:sldMkLst>
        <pc:spChg chg="del mod">
          <ac:chgData name="Bochi Li" userId="S::li000544@algonquinlive.com::f1997a5e-cca9-41a9-8917-04eb532fc10f" providerId="AD" clId="Web-{E137F27B-878A-4EC6-B427-E0F30644D8F9}" dt="2021-07-13T00:12:11.845" v="173"/>
          <ac:spMkLst>
            <pc:docMk/>
            <pc:sldMk cId="2006791356" sldId="274"/>
            <ac:spMk id="2" creationId="{E0D5A276-F4EA-4321-80D0-29A274A73B19}"/>
          </ac:spMkLst>
        </pc:spChg>
        <pc:spChg chg="add mod">
          <ac:chgData name="Bochi Li" userId="S::li000544@algonquinlive.com::f1997a5e-cca9-41a9-8917-04eb532fc10f" providerId="AD" clId="Web-{E137F27B-878A-4EC6-B427-E0F30644D8F9}" dt="2021-07-13T00:12:11.845" v="173"/>
          <ac:spMkLst>
            <pc:docMk/>
            <pc:sldMk cId="2006791356" sldId="274"/>
            <ac:spMk id="6" creationId="{356F0CB9-A47D-454C-968E-94ED0CD2139C}"/>
          </ac:spMkLst>
        </pc:spChg>
        <pc:spChg chg="add">
          <ac:chgData name="Bochi Li" userId="S::li000544@algonquinlive.com::f1997a5e-cca9-41a9-8917-04eb532fc10f" providerId="AD" clId="Web-{E137F27B-878A-4EC6-B427-E0F30644D8F9}" dt="2021-07-13T00:05:59.701" v="166"/>
          <ac:spMkLst>
            <pc:docMk/>
            <pc:sldMk cId="2006791356" sldId="274"/>
            <ac:spMk id="16" creationId="{E58348C3-6249-4952-AA86-C63DB35EA9F2}"/>
          </ac:spMkLst>
        </pc:spChg>
        <pc:grpChg chg="add">
          <ac:chgData name="Bochi Li" userId="S::li000544@algonquinlive.com::f1997a5e-cca9-41a9-8917-04eb532fc10f" providerId="AD" clId="Web-{E137F27B-878A-4EC6-B427-E0F30644D8F9}" dt="2021-07-13T00:05:59.701" v="166"/>
          <ac:grpSpMkLst>
            <pc:docMk/>
            <pc:sldMk cId="2006791356" sldId="274"/>
            <ac:grpSpMk id="8" creationId="{08F94D66-27EC-4CB8-8226-D7F41C161863}"/>
          </ac:grpSpMkLst>
        </pc:grpChg>
        <pc:grpChg chg="add">
          <ac:chgData name="Bochi Li" userId="S::li000544@algonquinlive.com::f1997a5e-cca9-41a9-8917-04eb532fc10f" providerId="AD" clId="Web-{E137F27B-878A-4EC6-B427-E0F30644D8F9}" dt="2021-07-13T00:05:59.701" v="166"/>
          <ac:grpSpMkLst>
            <pc:docMk/>
            <pc:sldMk cId="2006791356" sldId="274"/>
            <ac:grpSpMk id="18" creationId="{DE6174AD-DBB0-43E6-98C2-738DB3A15244}"/>
          </ac:grpSpMkLst>
        </pc:grpChg>
        <pc:picChg chg="add mod">
          <ac:chgData name="Bochi Li" userId="S::li000544@algonquinlive.com::f1997a5e-cca9-41a9-8917-04eb532fc10f" providerId="AD" clId="Web-{E137F27B-878A-4EC6-B427-E0F30644D8F9}" dt="2021-07-13T00:12:19.001" v="174" actId="14100"/>
          <ac:picMkLst>
            <pc:docMk/>
            <pc:sldMk cId="2006791356" sldId="274"/>
            <ac:picMk id="3" creationId="{F35C7686-BB2A-4F4D-945D-99D2B6106210}"/>
          </ac:picMkLst>
        </pc:picChg>
        <pc:picChg chg="add del">
          <ac:chgData name="Bochi Li" userId="S::li000544@algonquinlive.com::f1997a5e-cca9-41a9-8917-04eb532fc10f" providerId="AD" clId="Web-{E137F27B-878A-4EC6-B427-E0F30644D8F9}" dt="2021-07-13T00:12:00.954" v="171"/>
          <ac:picMkLst>
            <pc:docMk/>
            <pc:sldMk cId="2006791356" sldId="274"/>
            <ac:picMk id="4" creationId="{73A7B1A1-ECE3-4015-87C6-7646B5F547B1}"/>
          </ac:picMkLst>
        </pc:picChg>
      </pc:sldChg>
      <pc:sldChg chg="addSp modSp new mod setBg">
        <pc:chgData name="Bochi Li" userId="S::li000544@algonquinlive.com::f1997a5e-cca9-41a9-8917-04eb532fc10f" providerId="AD" clId="Web-{E137F27B-878A-4EC6-B427-E0F30644D8F9}" dt="2021-07-13T00:15:01.237" v="178"/>
        <pc:sldMkLst>
          <pc:docMk/>
          <pc:sldMk cId="1062071356" sldId="277"/>
        </pc:sldMkLst>
        <pc:picChg chg="add mod">
          <ac:chgData name="Bochi Li" userId="S::li000544@algonquinlive.com::f1997a5e-cca9-41a9-8917-04eb532fc10f" providerId="AD" clId="Web-{E137F27B-878A-4EC6-B427-E0F30644D8F9}" dt="2021-07-13T00:15:01.237" v="178"/>
          <ac:picMkLst>
            <pc:docMk/>
            <pc:sldMk cId="1062071356" sldId="277"/>
            <ac:picMk id="2" creationId="{763E96FA-B5DA-4955-B29B-8FCCD72DC99B}"/>
          </ac:picMkLst>
        </pc:picChg>
      </pc:sldChg>
    </pc:docChg>
  </pc:docChgLst>
  <pc:docChgLst>
    <pc:chgData name="Dante Beltran" userId="S::belt0023@algonquinlive.com::618081fb-4479-45f1-a927-c97d93c838a9" providerId="AD" clId="Web-{58ACB6C0-6801-4A9F-B938-33322C0C0C97}"/>
    <pc:docChg chg="sldOrd">
      <pc:chgData name="Dante Beltran" userId="S::belt0023@algonquinlive.com::618081fb-4479-45f1-a927-c97d93c838a9" providerId="AD" clId="Web-{58ACB6C0-6801-4A9F-B938-33322C0C0C97}" dt="2021-07-14T13:39:42.858" v="1"/>
      <pc:docMkLst>
        <pc:docMk/>
      </pc:docMkLst>
      <pc:sldChg chg="ord">
        <pc:chgData name="Dante Beltran" userId="S::belt0023@algonquinlive.com::618081fb-4479-45f1-a927-c97d93c838a9" providerId="AD" clId="Web-{58ACB6C0-6801-4A9F-B938-33322C0C0C97}" dt="2021-07-14T13:39:37.264" v="0"/>
        <pc:sldMkLst>
          <pc:docMk/>
          <pc:sldMk cId="699251912" sldId="271"/>
        </pc:sldMkLst>
      </pc:sldChg>
      <pc:sldChg chg="ord">
        <pc:chgData name="Dante Beltran" userId="S::belt0023@algonquinlive.com::618081fb-4479-45f1-a927-c97d93c838a9" providerId="AD" clId="Web-{58ACB6C0-6801-4A9F-B938-33322C0C0C97}" dt="2021-07-14T13:39:42.858" v="1"/>
        <pc:sldMkLst>
          <pc:docMk/>
          <pc:sldMk cId="887834685" sldId="278"/>
        </pc:sldMkLst>
      </pc:sldChg>
    </pc:docChg>
  </pc:docChgLst>
  <pc:docChgLst>
    <pc:chgData name="Dante Beltran" userId="S::belt0023@algonquinlive.com::618081fb-4479-45f1-a927-c97d93c838a9" providerId="AD" clId="Web-{21B7071B-3703-F9A2-D17B-83706B2BB46F}"/>
    <pc:docChg chg="modSld">
      <pc:chgData name="Dante Beltran" userId="S::belt0023@algonquinlive.com::618081fb-4479-45f1-a927-c97d93c838a9" providerId="AD" clId="Web-{21B7071B-3703-F9A2-D17B-83706B2BB46F}" dt="2021-07-16T17:14:29.441" v="1"/>
      <pc:docMkLst>
        <pc:docMk/>
      </pc:docMkLst>
      <pc:sldChg chg="modTransition">
        <pc:chgData name="Dante Beltran" userId="S::belt0023@algonquinlive.com::618081fb-4479-45f1-a927-c97d93c838a9" providerId="AD" clId="Web-{21B7071B-3703-F9A2-D17B-83706B2BB46F}" dt="2021-07-16T17:14:09.222" v="0"/>
        <pc:sldMkLst>
          <pc:docMk/>
          <pc:sldMk cId="3733449340" sldId="264"/>
        </pc:sldMkLst>
      </pc:sldChg>
      <pc:sldChg chg="modSp">
        <pc:chgData name="Dante Beltran" userId="S::belt0023@algonquinlive.com::618081fb-4479-45f1-a927-c97d93c838a9" providerId="AD" clId="Web-{21B7071B-3703-F9A2-D17B-83706B2BB46F}" dt="2021-07-16T17:14:29.441" v="1"/>
        <pc:sldMkLst>
          <pc:docMk/>
          <pc:sldMk cId="1277549951" sldId="293"/>
        </pc:sldMkLst>
        <pc:picChg chg="mod">
          <ac:chgData name="Dante Beltran" userId="S::belt0023@algonquinlive.com::618081fb-4479-45f1-a927-c97d93c838a9" providerId="AD" clId="Web-{21B7071B-3703-F9A2-D17B-83706B2BB46F}" dt="2021-07-16T17:14:29.441" v="1"/>
          <ac:picMkLst>
            <pc:docMk/>
            <pc:sldMk cId="1277549951" sldId="293"/>
            <ac:picMk id="21" creationId="{18372364-46D0-481F-AE4F-C00A426DBAAC}"/>
          </ac:picMkLst>
        </pc:picChg>
      </pc:sldChg>
    </pc:docChg>
  </pc:docChgLst>
  <pc:docChgLst>
    <pc:chgData name="Tuankien Truong" userId="S::truo0059@algonquinlive.com::79d952fe-6b2b-4e27-9184-f53341ef8f58" providerId="AD" clId="Web-{075BE1B7-1712-4ADA-83F0-F8D45B11B3BD}"/>
    <pc:docChg chg="modSld">
      <pc:chgData name="Tuankien Truong" userId="S::truo0059@algonquinlive.com::79d952fe-6b2b-4e27-9184-f53341ef8f58" providerId="AD" clId="Web-{075BE1B7-1712-4ADA-83F0-F8D45B11B3BD}" dt="2021-07-13T00:13:37.119" v="195" actId="1076"/>
      <pc:docMkLst>
        <pc:docMk/>
      </pc:docMkLst>
      <pc:sldChg chg="addSp delSp modSp">
        <pc:chgData name="Tuankien Truong" userId="S::truo0059@algonquinlive.com::79d952fe-6b2b-4e27-9184-f53341ef8f58" providerId="AD" clId="Web-{075BE1B7-1712-4ADA-83F0-F8D45B11B3BD}" dt="2021-07-13T00:05:20.443" v="127"/>
        <pc:sldMkLst>
          <pc:docMk/>
          <pc:sldMk cId="1983080299" sldId="259"/>
        </pc:sldMkLst>
        <pc:spChg chg="mod">
          <ac:chgData name="Tuankien Truong" userId="S::truo0059@algonquinlive.com::79d952fe-6b2b-4e27-9184-f53341ef8f58" providerId="AD" clId="Web-{075BE1B7-1712-4ADA-83F0-F8D45B11B3BD}" dt="2021-07-13T00:05:20.443" v="127"/>
          <ac:spMkLst>
            <pc:docMk/>
            <pc:sldMk cId="1983080299" sldId="259"/>
            <ac:spMk id="2" creationId="{CE46E12A-8ACB-4A99-9E49-FAEB754D6D5B}"/>
          </ac:spMkLst>
        </pc:spChg>
        <pc:spChg chg="mod">
          <ac:chgData name="Tuankien Truong" userId="S::truo0059@algonquinlive.com::79d952fe-6b2b-4e27-9184-f53341ef8f58" providerId="AD" clId="Web-{075BE1B7-1712-4ADA-83F0-F8D45B11B3BD}" dt="2021-07-13T00:05:20.443" v="127"/>
          <ac:spMkLst>
            <pc:docMk/>
            <pc:sldMk cId="1983080299" sldId="259"/>
            <ac:spMk id="3" creationId="{605AFBE0-E249-486C-809E-385DF6D12679}"/>
          </ac:spMkLst>
        </pc:spChg>
        <pc:spChg chg="add del">
          <ac:chgData name="Tuankien Truong" userId="S::truo0059@algonquinlive.com::79d952fe-6b2b-4e27-9184-f53341ef8f58" providerId="AD" clId="Web-{075BE1B7-1712-4ADA-83F0-F8D45B11B3BD}" dt="2021-07-13T00:03:03.473" v="120"/>
          <ac:spMkLst>
            <pc:docMk/>
            <pc:sldMk cId="1983080299" sldId="259"/>
            <ac:spMk id="30" creationId="{6AD30037-67ED-4367-9BE0-45787510BF13}"/>
          </ac:spMkLst>
        </pc:spChg>
        <pc:spChg chg="add del">
          <ac:chgData name="Tuankien Truong" userId="S::truo0059@algonquinlive.com::79d952fe-6b2b-4e27-9184-f53341ef8f58" providerId="AD" clId="Web-{075BE1B7-1712-4ADA-83F0-F8D45B11B3BD}" dt="2021-07-13T00:02:58.833" v="115"/>
          <ac:spMkLst>
            <pc:docMk/>
            <pc:sldMk cId="1983080299" sldId="259"/>
            <ac:spMk id="41" creationId="{6AD30037-67ED-4367-9BE0-45787510BF13}"/>
          </ac:spMkLst>
        </pc:spChg>
        <pc:spChg chg="add del">
          <ac:chgData name="Tuankien Truong" userId="S::truo0059@algonquinlive.com::79d952fe-6b2b-4e27-9184-f53341ef8f58" providerId="AD" clId="Web-{075BE1B7-1712-4ADA-83F0-F8D45B11B3BD}" dt="2021-07-13T00:02:11.270" v="107"/>
          <ac:spMkLst>
            <pc:docMk/>
            <pc:sldMk cId="1983080299" sldId="259"/>
            <ac:spMk id="43" creationId="{85428F22-76B3-4107-AADE-3F9EC95FD325}"/>
          </ac:spMkLst>
        </pc:spChg>
        <pc:spChg chg="add del">
          <ac:chgData name="Tuankien Truong" userId="S::truo0059@algonquinlive.com::79d952fe-6b2b-4e27-9184-f53341ef8f58" providerId="AD" clId="Web-{075BE1B7-1712-4ADA-83F0-F8D45B11B3BD}" dt="2021-07-13T00:03:00.755" v="117"/>
          <ac:spMkLst>
            <pc:docMk/>
            <pc:sldMk cId="1983080299" sldId="259"/>
            <ac:spMk id="44" creationId="{85428F22-76B3-4107-AADE-3F9EC95FD325}"/>
          </ac:spMkLst>
        </pc:spChg>
        <pc:spChg chg="add del">
          <ac:chgData name="Tuankien Truong" userId="S::truo0059@algonquinlive.com::79d952fe-6b2b-4e27-9184-f53341ef8f58" providerId="AD" clId="Web-{075BE1B7-1712-4ADA-83F0-F8D45B11B3BD}" dt="2021-07-13T00:02:23.395" v="113"/>
          <ac:spMkLst>
            <pc:docMk/>
            <pc:sldMk cId="1983080299" sldId="259"/>
            <ac:spMk id="51" creationId="{DD7EED39-224E-4230-8FD1-B1E1AF6C6E36}"/>
          </ac:spMkLst>
        </pc:spChg>
        <pc:spChg chg="add del">
          <ac:chgData name="Tuankien Truong" userId="S::truo0059@algonquinlive.com::79d952fe-6b2b-4e27-9184-f53341ef8f58" providerId="AD" clId="Web-{075BE1B7-1712-4ADA-83F0-F8D45B11B3BD}" dt="2021-07-13T00:03:03.458" v="119"/>
          <ac:spMkLst>
            <pc:docMk/>
            <pc:sldMk cId="1983080299" sldId="259"/>
            <ac:spMk id="52" creationId="{6AD30037-67ED-4367-9BE0-45787510BF13}"/>
          </ac:spMkLst>
        </pc:spChg>
        <pc:spChg chg="add del">
          <ac:chgData name="Tuankien Truong" userId="S::truo0059@algonquinlive.com::79d952fe-6b2b-4e27-9184-f53341ef8f58" providerId="AD" clId="Web-{075BE1B7-1712-4ADA-83F0-F8D45B11B3BD}" dt="2021-07-13T00:03:31.005" v="123"/>
          <ac:spMkLst>
            <pc:docMk/>
            <pc:sldMk cId="1983080299" sldId="259"/>
            <ac:spMk id="59" creationId="{DD7EED39-224E-4230-8FD1-B1E1AF6C6E36}"/>
          </ac:spMkLst>
        </pc:spChg>
        <pc:spChg chg="add del">
          <ac:chgData name="Tuankien Truong" userId="S::truo0059@algonquinlive.com::79d952fe-6b2b-4e27-9184-f53341ef8f58" providerId="AD" clId="Web-{075BE1B7-1712-4ADA-83F0-F8D45B11B3BD}" dt="2021-07-13T00:05:20.443" v="127"/>
          <ac:spMkLst>
            <pc:docMk/>
            <pc:sldMk cId="1983080299" sldId="259"/>
            <ac:spMk id="62" creationId="{63A60C88-7443-4827-9241-5019758CB4F0}"/>
          </ac:spMkLst>
        </pc:spChg>
        <pc:spChg chg="add del">
          <ac:chgData name="Tuankien Truong" userId="S::truo0059@algonquinlive.com::79d952fe-6b2b-4e27-9184-f53341ef8f58" providerId="AD" clId="Web-{075BE1B7-1712-4ADA-83F0-F8D45B11B3BD}" dt="2021-07-13T00:03:30.989" v="122"/>
          <ac:spMkLst>
            <pc:docMk/>
            <pc:sldMk cId="1983080299" sldId="259"/>
            <ac:spMk id="72" creationId="{21ECAAB0-702B-4C08-B30F-0AFAC3479ADF}"/>
          </ac:spMkLst>
        </pc:spChg>
        <pc:spChg chg="add">
          <ac:chgData name="Tuankien Truong" userId="S::truo0059@algonquinlive.com::79d952fe-6b2b-4e27-9184-f53341ef8f58" providerId="AD" clId="Web-{075BE1B7-1712-4ADA-83F0-F8D45B11B3BD}" dt="2021-07-13T00:05:20.443" v="127"/>
          <ac:spMkLst>
            <pc:docMk/>
            <pc:sldMk cId="1983080299" sldId="259"/>
            <ac:spMk id="73" creationId="{6AD30037-67ED-4367-9BE0-45787510BF13}"/>
          </ac:spMkLst>
        </pc:spChg>
        <pc:spChg chg="add del">
          <ac:chgData name="Tuankien Truong" userId="S::truo0059@algonquinlive.com::79d952fe-6b2b-4e27-9184-f53341ef8f58" providerId="AD" clId="Web-{075BE1B7-1712-4ADA-83F0-F8D45B11B3BD}" dt="2021-07-13T00:05:20.443" v="126"/>
          <ac:spMkLst>
            <pc:docMk/>
            <pc:sldMk cId="1983080299" sldId="259"/>
            <ac:spMk id="83" creationId="{63A60C88-7443-4827-9241-5019758CB4F0}"/>
          </ac:spMkLst>
        </pc:spChg>
        <pc:grpChg chg="add del">
          <ac:chgData name="Tuankien Truong" userId="S::truo0059@algonquinlive.com::79d952fe-6b2b-4e27-9184-f53341ef8f58" providerId="AD" clId="Web-{075BE1B7-1712-4ADA-83F0-F8D45B11B3BD}" dt="2021-07-13T00:03:03.473" v="120"/>
          <ac:grpSpMkLst>
            <pc:docMk/>
            <pc:sldMk cId="1983080299" sldId="259"/>
            <ac:grpSpMk id="32" creationId="{50841A4E-5BC1-44B4-83CF-D524E8AEAD64}"/>
          </ac:grpSpMkLst>
        </pc:grpChg>
        <pc:grpChg chg="add del">
          <ac:chgData name="Tuankien Truong" userId="S::truo0059@algonquinlive.com::79d952fe-6b2b-4e27-9184-f53341ef8f58" providerId="AD" clId="Web-{075BE1B7-1712-4ADA-83F0-F8D45B11B3BD}" dt="2021-07-13T00:02:23.395" v="113"/>
          <ac:grpSpMkLst>
            <pc:docMk/>
            <pc:sldMk cId="1983080299" sldId="259"/>
            <ac:grpSpMk id="40" creationId="{A2E861A3-F23C-46B8-A38A-4A22E453D993}"/>
          </ac:grpSpMkLst>
        </pc:grpChg>
        <pc:grpChg chg="add del">
          <ac:chgData name="Tuankien Truong" userId="S::truo0059@algonquinlive.com::79d952fe-6b2b-4e27-9184-f53341ef8f58" providerId="AD" clId="Web-{075BE1B7-1712-4ADA-83F0-F8D45B11B3BD}" dt="2021-07-13T00:02:58.833" v="115"/>
          <ac:grpSpMkLst>
            <pc:docMk/>
            <pc:sldMk cId="1983080299" sldId="259"/>
            <ac:grpSpMk id="42" creationId="{50841A4E-5BC1-44B4-83CF-D524E8AEAD64}"/>
          </ac:grpSpMkLst>
        </pc:grpChg>
        <pc:grpChg chg="add del">
          <ac:chgData name="Tuankien Truong" userId="S::truo0059@algonquinlive.com::79d952fe-6b2b-4e27-9184-f53341ef8f58" providerId="AD" clId="Web-{075BE1B7-1712-4ADA-83F0-F8D45B11B3BD}" dt="2021-07-13T00:02:11.270" v="107"/>
          <ac:grpSpMkLst>
            <pc:docMk/>
            <pc:sldMk cId="1983080299" sldId="259"/>
            <ac:grpSpMk id="45" creationId="{5346FBCF-5353-4172-96F5-4B7EB07777C4}"/>
          </ac:grpSpMkLst>
        </pc:grpChg>
        <pc:grpChg chg="add del">
          <ac:chgData name="Tuankien Truong" userId="S::truo0059@algonquinlive.com::79d952fe-6b2b-4e27-9184-f53341ef8f58" providerId="AD" clId="Web-{075BE1B7-1712-4ADA-83F0-F8D45B11B3BD}" dt="2021-07-13T00:03:00.755" v="117"/>
          <ac:grpSpMkLst>
            <pc:docMk/>
            <pc:sldMk cId="1983080299" sldId="259"/>
            <ac:grpSpMk id="48" creationId="{5346FBCF-5353-4172-96F5-4B7EB07777C4}"/>
          </ac:grpSpMkLst>
        </pc:grpChg>
        <pc:grpChg chg="add del">
          <ac:chgData name="Tuankien Truong" userId="S::truo0059@algonquinlive.com::79d952fe-6b2b-4e27-9184-f53341ef8f58" providerId="AD" clId="Web-{075BE1B7-1712-4ADA-83F0-F8D45B11B3BD}" dt="2021-07-13T00:02:11.270" v="107"/>
          <ac:grpSpMkLst>
            <pc:docMk/>
            <pc:sldMk cId="1983080299" sldId="259"/>
            <ac:grpSpMk id="49" creationId="{78326E10-C8CB-487F-A110-F861268DE619}"/>
          </ac:grpSpMkLst>
        </pc:grpChg>
        <pc:grpChg chg="add del">
          <ac:chgData name="Tuankien Truong" userId="S::truo0059@algonquinlive.com::79d952fe-6b2b-4e27-9184-f53341ef8f58" providerId="AD" clId="Web-{075BE1B7-1712-4ADA-83F0-F8D45B11B3BD}" dt="2021-07-13T00:03:31.005" v="123"/>
          <ac:grpSpMkLst>
            <pc:docMk/>
            <pc:sldMk cId="1983080299" sldId="259"/>
            <ac:grpSpMk id="50" creationId="{A2E861A3-F23C-46B8-A38A-4A22E453D993}"/>
          </ac:grpSpMkLst>
        </pc:grpChg>
        <pc:grpChg chg="add del">
          <ac:chgData name="Tuankien Truong" userId="S::truo0059@algonquinlive.com::79d952fe-6b2b-4e27-9184-f53341ef8f58" providerId="AD" clId="Web-{075BE1B7-1712-4ADA-83F0-F8D45B11B3BD}" dt="2021-07-13T00:03:03.458" v="119"/>
          <ac:grpSpMkLst>
            <pc:docMk/>
            <pc:sldMk cId="1983080299" sldId="259"/>
            <ac:grpSpMk id="53" creationId="{50841A4E-5BC1-44B4-83CF-D524E8AEAD64}"/>
          </ac:grpSpMkLst>
        </pc:grpChg>
        <pc:grpChg chg="add del">
          <ac:chgData name="Tuankien Truong" userId="S::truo0059@algonquinlive.com::79d952fe-6b2b-4e27-9184-f53341ef8f58" providerId="AD" clId="Web-{075BE1B7-1712-4ADA-83F0-F8D45B11B3BD}" dt="2021-07-13T00:03:00.755" v="117"/>
          <ac:grpSpMkLst>
            <pc:docMk/>
            <pc:sldMk cId="1983080299" sldId="259"/>
            <ac:grpSpMk id="56" creationId="{78326E10-C8CB-487F-A110-F861268DE619}"/>
          </ac:grpSpMkLst>
        </pc:grpChg>
        <pc:grpChg chg="add del">
          <ac:chgData name="Tuankien Truong" userId="S::truo0059@algonquinlive.com::79d952fe-6b2b-4e27-9184-f53341ef8f58" providerId="AD" clId="Web-{075BE1B7-1712-4ADA-83F0-F8D45B11B3BD}" dt="2021-07-13T00:05:20.443" v="127"/>
          <ac:grpSpMkLst>
            <pc:docMk/>
            <pc:sldMk cId="1983080299" sldId="259"/>
            <ac:grpSpMk id="61" creationId="{DF8D5C46-63E5-40C5-A208-4B2189FA1032}"/>
          </ac:grpSpMkLst>
        </pc:grpChg>
        <pc:grpChg chg="add del">
          <ac:chgData name="Tuankien Truong" userId="S::truo0059@algonquinlive.com::79d952fe-6b2b-4e27-9184-f53341ef8f58" providerId="AD" clId="Web-{075BE1B7-1712-4ADA-83F0-F8D45B11B3BD}" dt="2021-07-13T00:03:30.989" v="122"/>
          <ac:grpSpMkLst>
            <pc:docMk/>
            <pc:sldMk cId="1983080299" sldId="259"/>
            <ac:grpSpMk id="64" creationId="{28A4A409-9242-444A-AC1F-809866828B50}"/>
          </ac:grpSpMkLst>
        </pc:grpChg>
        <pc:grpChg chg="add del">
          <ac:chgData name="Tuankien Truong" userId="S::truo0059@algonquinlive.com::79d952fe-6b2b-4e27-9184-f53341ef8f58" providerId="AD" clId="Web-{075BE1B7-1712-4ADA-83F0-F8D45B11B3BD}" dt="2021-07-13T00:05:20.443" v="126"/>
          <ac:grpSpMkLst>
            <pc:docMk/>
            <pc:sldMk cId="1983080299" sldId="259"/>
            <ac:grpSpMk id="75" creationId="{DF8D5C46-63E5-40C5-A208-4B2189FA1032}"/>
          </ac:grpSpMkLst>
        </pc:grpChg>
        <pc:grpChg chg="add">
          <ac:chgData name="Tuankien Truong" userId="S::truo0059@algonquinlive.com::79d952fe-6b2b-4e27-9184-f53341ef8f58" providerId="AD" clId="Web-{075BE1B7-1712-4ADA-83F0-F8D45B11B3BD}" dt="2021-07-13T00:05:20.443" v="127"/>
          <ac:grpSpMkLst>
            <pc:docMk/>
            <pc:sldMk cId="1983080299" sldId="259"/>
            <ac:grpSpMk id="77" creationId="{50841A4E-5BC1-44B4-83CF-D524E8AEAD64}"/>
          </ac:grpSpMkLst>
        </pc:grpChg>
        <pc:picChg chg="mod ord">
          <ac:chgData name="Tuankien Truong" userId="S::truo0059@algonquinlive.com::79d952fe-6b2b-4e27-9184-f53341ef8f58" providerId="AD" clId="Web-{075BE1B7-1712-4ADA-83F0-F8D45B11B3BD}" dt="2021-07-13T00:05:20.443" v="127"/>
          <ac:picMkLst>
            <pc:docMk/>
            <pc:sldMk cId="1983080299" sldId="259"/>
            <ac:picMk id="4" creationId="{271BA8EF-53AF-4648-933D-6FF19D284018}"/>
          </ac:picMkLst>
        </pc:picChg>
      </pc:sldChg>
      <pc:sldChg chg="modSp">
        <pc:chgData name="Tuankien Truong" userId="S::truo0059@algonquinlive.com::79d952fe-6b2b-4e27-9184-f53341ef8f58" providerId="AD" clId="Web-{075BE1B7-1712-4ADA-83F0-F8D45B11B3BD}" dt="2021-07-13T00:08:34.148" v="128"/>
        <pc:sldMkLst>
          <pc:docMk/>
          <pc:sldMk cId="2133377003" sldId="263"/>
        </pc:sldMkLst>
        <pc:picChg chg="mod">
          <ac:chgData name="Tuankien Truong" userId="S::truo0059@algonquinlive.com::79d952fe-6b2b-4e27-9184-f53341ef8f58" providerId="AD" clId="Web-{075BE1B7-1712-4ADA-83F0-F8D45B11B3BD}" dt="2021-07-13T00:08:34.148" v="128"/>
          <ac:picMkLst>
            <pc:docMk/>
            <pc:sldMk cId="2133377003" sldId="263"/>
            <ac:picMk id="621" creationId="{4E780041-4149-45F1-B4F2-C00D49730D06}"/>
          </ac:picMkLst>
        </pc:picChg>
      </pc:sldChg>
      <pc:sldChg chg="addSp delSp modSp">
        <pc:chgData name="Tuankien Truong" userId="S::truo0059@algonquinlive.com::79d952fe-6b2b-4e27-9184-f53341ef8f58" providerId="AD" clId="Web-{075BE1B7-1712-4ADA-83F0-F8D45B11B3BD}" dt="2021-07-12T23:55:59.017" v="42"/>
        <pc:sldMkLst>
          <pc:docMk/>
          <pc:sldMk cId="1261049555" sldId="265"/>
        </pc:sldMkLst>
        <pc:spChg chg="mod">
          <ac:chgData name="Tuankien Truong" userId="S::truo0059@algonquinlive.com::79d952fe-6b2b-4e27-9184-f53341ef8f58" providerId="AD" clId="Web-{075BE1B7-1712-4ADA-83F0-F8D45B11B3BD}" dt="2021-07-12T23:51:37.687" v="36" actId="1076"/>
          <ac:spMkLst>
            <pc:docMk/>
            <pc:sldMk cId="1261049555" sldId="265"/>
            <ac:spMk id="2" creationId="{8012E37A-0214-4827-A1EE-ADAEFA2F9989}"/>
          </ac:spMkLst>
        </pc:spChg>
        <pc:spChg chg="add del mod">
          <ac:chgData name="Tuankien Truong" userId="S::truo0059@algonquinlive.com::79d952fe-6b2b-4e27-9184-f53341ef8f58" providerId="AD" clId="Web-{075BE1B7-1712-4ADA-83F0-F8D45B11B3BD}" dt="2021-07-12T23:45:03.135" v="15"/>
          <ac:spMkLst>
            <pc:docMk/>
            <pc:sldMk cId="1261049555" sldId="265"/>
            <ac:spMk id="50" creationId="{E8F2AD22-F168-4FA4-9627-7139CDDBE34F}"/>
          </ac:spMkLst>
        </pc:spChg>
        <pc:spChg chg="add del mod">
          <ac:chgData name="Tuankien Truong" userId="S::truo0059@algonquinlive.com::79d952fe-6b2b-4e27-9184-f53341ef8f58" providerId="AD" clId="Web-{075BE1B7-1712-4ADA-83F0-F8D45B11B3BD}" dt="2021-07-12T23:45:53.776" v="27"/>
          <ac:spMkLst>
            <pc:docMk/>
            <pc:sldMk cId="1261049555" sldId="265"/>
            <ac:spMk id="100" creationId="{4C6DE88D-A6FB-4870-86B7-05194635AE75}"/>
          </ac:spMkLst>
        </pc:spChg>
        <pc:graphicFrameChg chg="mod">
          <ac:chgData name="Tuankien Truong" userId="S::truo0059@algonquinlive.com::79d952fe-6b2b-4e27-9184-f53341ef8f58" providerId="AD" clId="Web-{075BE1B7-1712-4ADA-83F0-F8D45B11B3BD}" dt="2021-07-12T23:44:44.323" v="9" actId="1076"/>
          <ac:graphicFrameMkLst>
            <pc:docMk/>
            <pc:sldMk cId="1261049555" sldId="265"/>
            <ac:graphicFrameMk id="27" creationId="{71919FED-0F52-4DF8-9F50-552E5DB9B78C}"/>
          </ac:graphicFrameMkLst>
        </pc:graphicFrameChg>
        <pc:picChg chg="add del mod">
          <ac:chgData name="Tuankien Truong" userId="S::truo0059@algonquinlive.com::79d952fe-6b2b-4e27-9184-f53341ef8f58" providerId="AD" clId="Web-{075BE1B7-1712-4ADA-83F0-F8D45B11B3BD}" dt="2021-07-12T23:45:04.229" v="16"/>
          <ac:picMkLst>
            <pc:docMk/>
            <pc:sldMk cId="1261049555" sldId="265"/>
            <ac:picMk id="49" creationId="{C0CFB858-5FD0-488A-A2C2-ED4E50A9B17D}"/>
          </ac:picMkLst>
        </pc:picChg>
        <pc:picChg chg="mod">
          <ac:chgData name="Tuankien Truong" userId="S::truo0059@algonquinlive.com::79d952fe-6b2b-4e27-9184-f53341ef8f58" providerId="AD" clId="Web-{075BE1B7-1712-4ADA-83F0-F8D45B11B3BD}" dt="2021-07-12T23:55:37.251" v="40"/>
          <ac:picMkLst>
            <pc:docMk/>
            <pc:sldMk cId="1261049555" sldId="265"/>
            <ac:picMk id="97" creationId="{70F6CEBA-4536-46BC-AF58-BC803386B960}"/>
          </ac:picMkLst>
        </pc:picChg>
        <pc:picChg chg="mod">
          <ac:chgData name="Tuankien Truong" userId="S::truo0059@algonquinlive.com::79d952fe-6b2b-4e27-9184-f53341ef8f58" providerId="AD" clId="Web-{075BE1B7-1712-4ADA-83F0-F8D45B11B3BD}" dt="2021-07-12T23:52:44.047" v="37"/>
          <ac:picMkLst>
            <pc:docMk/>
            <pc:sldMk cId="1261049555" sldId="265"/>
            <ac:picMk id="98" creationId="{3FCA8A5A-C68E-4066-9416-1BA090EAA91D}"/>
          </ac:picMkLst>
        </pc:picChg>
        <pc:picChg chg="add del mod">
          <ac:chgData name="Tuankien Truong" userId="S::truo0059@algonquinlive.com::79d952fe-6b2b-4e27-9184-f53341ef8f58" providerId="AD" clId="Web-{075BE1B7-1712-4ADA-83F0-F8D45B11B3BD}" dt="2021-07-12T23:45:53.776" v="27"/>
          <ac:picMkLst>
            <pc:docMk/>
            <pc:sldMk cId="1261049555" sldId="265"/>
            <ac:picMk id="99" creationId="{7E7C1B92-4758-4E8A-A51B-9824C94992B1}"/>
          </ac:picMkLst>
        </pc:picChg>
        <pc:picChg chg="add del mod">
          <ac:chgData name="Tuankien Truong" userId="S::truo0059@algonquinlive.com::79d952fe-6b2b-4e27-9184-f53341ef8f58" providerId="AD" clId="Web-{075BE1B7-1712-4ADA-83F0-F8D45B11B3BD}" dt="2021-07-12T23:55:59.017" v="42"/>
          <ac:picMkLst>
            <pc:docMk/>
            <pc:sldMk cId="1261049555" sldId="265"/>
            <ac:picMk id="105" creationId="{794A19EA-6933-48C4-9198-C3BF15E28F7E}"/>
          </ac:picMkLst>
        </pc:picChg>
        <pc:picChg chg="mod">
          <ac:chgData name="Tuankien Truong" userId="S::truo0059@algonquinlive.com::79d952fe-6b2b-4e27-9184-f53341ef8f58" providerId="AD" clId="Web-{075BE1B7-1712-4ADA-83F0-F8D45B11B3BD}" dt="2021-07-12T23:51:03.515" v="33" actId="1076"/>
          <ac:picMkLst>
            <pc:docMk/>
            <pc:sldMk cId="1261049555" sldId="265"/>
            <ac:picMk id="324" creationId="{FF5C828B-DE5B-4753-9024-E2300B9039B8}"/>
          </ac:picMkLst>
        </pc:picChg>
        <pc:picChg chg="mod">
          <ac:chgData name="Tuankien Truong" userId="S::truo0059@algonquinlive.com::79d952fe-6b2b-4e27-9184-f53341ef8f58" providerId="AD" clId="Web-{075BE1B7-1712-4ADA-83F0-F8D45B11B3BD}" dt="2021-07-12T23:53:26.563" v="38"/>
          <ac:picMkLst>
            <pc:docMk/>
            <pc:sldMk cId="1261049555" sldId="265"/>
            <ac:picMk id="326" creationId="{84957ECC-6B81-4363-89B1-87DA6DB53775}"/>
          </ac:picMkLst>
        </pc:picChg>
      </pc:sldChg>
      <pc:sldChg chg="modSp">
        <pc:chgData name="Tuankien Truong" userId="S::truo0059@algonquinlive.com::79d952fe-6b2b-4e27-9184-f53341ef8f58" providerId="AD" clId="Web-{075BE1B7-1712-4ADA-83F0-F8D45B11B3BD}" dt="2021-07-13T00:09:50.117" v="135" actId="1076"/>
        <pc:sldMkLst>
          <pc:docMk/>
          <pc:sldMk cId="1439670447" sldId="269"/>
        </pc:sldMkLst>
        <pc:spChg chg="mod">
          <ac:chgData name="Tuankien Truong" userId="S::truo0059@algonquinlive.com::79d952fe-6b2b-4e27-9184-f53341ef8f58" providerId="AD" clId="Web-{075BE1B7-1712-4ADA-83F0-F8D45B11B3BD}" dt="2021-07-13T00:09:50.117" v="135" actId="1076"/>
          <ac:spMkLst>
            <pc:docMk/>
            <pc:sldMk cId="1439670447" sldId="269"/>
            <ac:spMk id="2" creationId="{7067C722-6674-45BB-9EF6-C10418A4CE42}"/>
          </ac:spMkLst>
        </pc:spChg>
        <pc:picChg chg="mod">
          <ac:chgData name="Tuankien Truong" userId="S::truo0059@algonquinlive.com::79d952fe-6b2b-4e27-9184-f53341ef8f58" providerId="AD" clId="Web-{075BE1B7-1712-4ADA-83F0-F8D45B11B3BD}" dt="2021-07-13T00:09:46.820" v="134" actId="1076"/>
          <ac:picMkLst>
            <pc:docMk/>
            <pc:sldMk cId="1439670447" sldId="269"/>
            <ac:picMk id="4" creationId="{9034600D-CDA8-4420-BA1B-B8AFEFBD2FB7}"/>
          </ac:picMkLst>
        </pc:picChg>
      </pc:sldChg>
      <pc:sldChg chg="addSp delSp modSp mod setBg addAnim delAnim setClrOvrMap">
        <pc:chgData name="Tuankien Truong" userId="S::truo0059@algonquinlive.com::79d952fe-6b2b-4e27-9184-f53341ef8f58" providerId="AD" clId="Web-{075BE1B7-1712-4ADA-83F0-F8D45B11B3BD}" dt="2021-07-13T00:13:37.119" v="195" actId="1076"/>
        <pc:sldMkLst>
          <pc:docMk/>
          <pc:sldMk cId="1614342643" sldId="272"/>
        </pc:sldMkLst>
        <pc:spChg chg="del mod ord">
          <ac:chgData name="Tuankien Truong" userId="S::truo0059@algonquinlive.com::79d952fe-6b2b-4e27-9184-f53341ef8f58" providerId="AD" clId="Web-{075BE1B7-1712-4ADA-83F0-F8D45B11B3BD}" dt="2021-07-13T00:10:34.524" v="146"/>
          <ac:spMkLst>
            <pc:docMk/>
            <pc:sldMk cId="1614342643" sldId="272"/>
            <ac:spMk id="2" creationId="{DF3BCD7D-03EB-4E07-9BAF-739576999C94}"/>
          </ac:spMkLst>
        </pc:spChg>
        <pc:spChg chg="add del mod">
          <ac:chgData name="Tuankien Truong" userId="S::truo0059@algonquinlive.com::79d952fe-6b2b-4e27-9184-f53341ef8f58" providerId="AD" clId="Web-{075BE1B7-1712-4ADA-83F0-F8D45B11B3BD}" dt="2021-07-13T00:10:36.211" v="147"/>
          <ac:spMkLst>
            <pc:docMk/>
            <pc:sldMk cId="1614342643" sldId="272"/>
            <ac:spMk id="7" creationId="{E640770D-D43F-4D78-998D-20CFDD40F635}"/>
          </ac:spMkLst>
        </pc:spChg>
        <pc:spChg chg="add del mod">
          <ac:chgData name="Tuankien Truong" userId="S::truo0059@algonquinlive.com::79d952fe-6b2b-4e27-9184-f53341ef8f58" providerId="AD" clId="Web-{075BE1B7-1712-4ADA-83F0-F8D45B11B3BD}" dt="2021-07-13T00:12:11.962" v="172"/>
          <ac:spMkLst>
            <pc:docMk/>
            <pc:sldMk cId="1614342643" sldId="272"/>
            <ac:spMk id="16" creationId="{F71B2248-3EB3-45D9-A7EB-0C362934137A}"/>
          </ac:spMkLst>
        </pc:spChg>
        <pc:spChg chg="add del">
          <ac:chgData name="Tuankien Truong" userId="S::truo0059@algonquinlive.com::79d952fe-6b2b-4e27-9184-f53341ef8f58" providerId="AD" clId="Web-{075BE1B7-1712-4ADA-83F0-F8D45B11B3BD}" dt="2021-07-12T23:58:44.409" v="57"/>
          <ac:spMkLst>
            <pc:docMk/>
            <pc:sldMk cId="1614342643" sldId="272"/>
            <ac:spMk id="27" creationId="{260615AE-7DBC-4FF7-9107-9FE957695B02}"/>
          </ac:spMkLst>
        </pc:spChg>
        <pc:spChg chg="add del">
          <ac:chgData name="Tuankien Truong" userId="S::truo0059@algonquinlive.com::79d952fe-6b2b-4e27-9184-f53341ef8f58" providerId="AD" clId="Web-{075BE1B7-1712-4ADA-83F0-F8D45B11B3BD}" dt="2021-07-12T23:57:52.752" v="45"/>
          <ac:spMkLst>
            <pc:docMk/>
            <pc:sldMk cId="1614342643" sldId="272"/>
            <ac:spMk id="28" creationId="{E58348C3-6249-4952-AA86-C63DB35EA9F2}"/>
          </ac:spMkLst>
        </pc:spChg>
        <pc:spChg chg="add del">
          <ac:chgData name="Tuankien Truong" userId="S::truo0059@algonquinlive.com::79d952fe-6b2b-4e27-9184-f53341ef8f58" providerId="AD" clId="Web-{075BE1B7-1712-4ADA-83F0-F8D45B11B3BD}" dt="2021-07-12T23:58:51.831" v="61"/>
          <ac:spMkLst>
            <pc:docMk/>
            <pc:sldMk cId="1614342643" sldId="272"/>
            <ac:spMk id="37" creationId="{E58348C3-6249-4952-AA86-C63DB35EA9F2}"/>
          </ac:spMkLst>
        </pc:spChg>
        <pc:spChg chg="add del">
          <ac:chgData name="Tuankien Truong" userId="S::truo0059@algonquinlive.com::79d952fe-6b2b-4e27-9184-f53341ef8f58" providerId="AD" clId="Web-{075BE1B7-1712-4ADA-83F0-F8D45B11B3BD}" dt="2021-07-12T23:59:06.159" v="69"/>
          <ac:spMkLst>
            <pc:docMk/>
            <pc:sldMk cId="1614342643" sldId="272"/>
            <ac:spMk id="40" creationId="{6C686317-9C96-4A02-88CE-7319FF590580}"/>
          </ac:spMkLst>
        </pc:spChg>
        <pc:spChg chg="add del">
          <ac:chgData name="Tuankien Truong" userId="S::truo0059@algonquinlive.com::79d952fe-6b2b-4e27-9184-f53341ef8f58" providerId="AD" clId="Web-{075BE1B7-1712-4ADA-83F0-F8D45B11B3BD}" dt="2021-07-12T23:59:06.159" v="69"/>
          <ac:spMkLst>
            <pc:docMk/>
            <pc:sldMk cId="1614342643" sldId="272"/>
            <ac:spMk id="42" creationId="{EB9A9756-A5DB-460E-A867-A2AE77834D3A}"/>
          </ac:spMkLst>
        </pc:spChg>
        <pc:spChg chg="add del mod">
          <ac:chgData name="Tuankien Truong" userId="S::truo0059@algonquinlive.com::79d952fe-6b2b-4e27-9184-f53341ef8f58" providerId="AD" clId="Web-{075BE1B7-1712-4ADA-83F0-F8D45B11B3BD}" dt="2021-07-13T00:11:17.868" v="168"/>
          <ac:spMkLst>
            <pc:docMk/>
            <pc:sldMk cId="1614342643" sldId="272"/>
            <ac:spMk id="43" creationId="{2CCBC98E-F3D9-4CCE-B36C-79D7F11483C0}"/>
          </ac:spMkLst>
        </pc:spChg>
        <pc:spChg chg="add del">
          <ac:chgData name="Tuankien Truong" userId="S::truo0059@algonquinlive.com::79d952fe-6b2b-4e27-9184-f53341ef8f58" providerId="AD" clId="Web-{075BE1B7-1712-4ADA-83F0-F8D45B11B3BD}" dt="2021-07-13T00:00:03.175" v="95"/>
          <ac:spMkLst>
            <pc:docMk/>
            <pc:sldMk cId="1614342643" sldId="272"/>
            <ac:spMk id="45" creationId="{6C686317-9C96-4A02-88CE-7319FF590580}"/>
          </ac:spMkLst>
        </pc:spChg>
        <pc:spChg chg="add del">
          <ac:chgData name="Tuankien Truong" userId="S::truo0059@algonquinlive.com::79d952fe-6b2b-4e27-9184-f53341ef8f58" providerId="AD" clId="Web-{075BE1B7-1712-4ADA-83F0-F8D45B11B3BD}" dt="2021-07-12T23:59:06.143" v="68"/>
          <ac:spMkLst>
            <pc:docMk/>
            <pc:sldMk cId="1614342643" sldId="272"/>
            <ac:spMk id="55" creationId="{E58348C3-6249-4952-AA86-C63DB35EA9F2}"/>
          </ac:spMkLst>
        </pc:spChg>
        <pc:spChg chg="add del">
          <ac:chgData name="Tuankien Truong" userId="S::truo0059@algonquinlive.com::79d952fe-6b2b-4e27-9184-f53341ef8f58" providerId="AD" clId="Web-{075BE1B7-1712-4ADA-83F0-F8D45B11B3BD}" dt="2021-07-13T00:00:03.175" v="95"/>
          <ac:spMkLst>
            <pc:docMk/>
            <pc:sldMk cId="1614342643" sldId="272"/>
            <ac:spMk id="65" creationId="{EB9A9756-A5DB-460E-A867-A2AE77834D3A}"/>
          </ac:spMkLst>
        </pc:spChg>
        <pc:spChg chg="add del mod">
          <ac:chgData name="Tuankien Truong" userId="S::truo0059@algonquinlive.com::79d952fe-6b2b-4e27-9184-f53341ef8f58" providerId="AD" clId="Web-{075BE1B7-1712-4ADA-83F0-F8D45B11B3BD}" dt="2021-07-13T00:12:20.525" v="174"/>
          <ac:spMkLst>
            <pc:docMk/>
            <pc:sldMk cId="1614342643" sldId="272"/>
            <ac:spMk id="66" creationId="{E3E0B01C-AAF1-41C7-B501-D6D7FA8C5388}"/>
          </ac:spMkLst>
        </pc:spChg>
        <pc:spChg chg="add del">
          <ac:chgData name="Tuankien Truong" userId="S::truo0059@algonquinlive.com::79d952fe-6b2b-4e27-9184-f53341ef8f58" providerId="AD" clId="Web-{075BE1B7-1712-4ADA-83F0-F8D45B11B3BD}" dt="2021-07-13T00:00:52.566" v="103"/>
          <ac:spMkLst>
            <pc:docMk/>
            <pc:sldMk cId="1614342643" sldId="272"/>
            <ac:spMk id="78" creationId="{E58348C3-6249-4952-AA86-C63DB35EA9F2}"/>
          </ac:spMkLst>
        </pc:spChg>
        <pc:spChg chg="add del">
          <ac:chgData name="Tuankien Truong" userId="S::truo0059@algonquinlive.com::79d952fe-6b2b-4e27-9184-f53341ef8f58" providerId="AD" clId="Web-{075BE1B7-1712-4ADA-83F0-F8D45B11B3BD}" dt="2021-07-13T00:00:43.097" v="100"/>
          <ac:spMkLst>
            <pc:docMk/>
            <pc:sldMk cId="1614342643" sldId="272"/>
            <ac:spMk id="89" creationId="{5EF08599-3FED-4288-A20D-E7BCAC3B8E26}"/>
          </ac:spMkLst>
        </pc:spChg>
        <pc:spChg chg="add del">
          <ac:chgData name="Tuankien Truong" userId="S::truo0059@algonquinlive.com::79d952fe-6b2b-4e27-9184-f53341ef8f58" providerId="AD" clId="Web-{075BE1B7-1712-4ADA-83F0-F8D45B11B3BD}" dt="2021-07-13T00:00:43.097" v="100"/>
          <ac:spMkLst>
            <pc:docMk/>
            <pc:sldMk cId="1614342643" sldId="272"/>
            <ac:spMk id="90" creationId="{C884A6B2-90E9-4BDB-8503-71AC02D3956A}"/>
          </ac:spMkLst>
        </pc:spChg>
        <pc:spChg chg="add del">
          <ac:chgData name="Tuankien Truong" userId="S::truo0059@algonquinlive.com::79d952fe-6b2b-4e27-9184-f53341ef8f58" providerId="AD" clId="Web-{075BE1B7-1712-4ADA-83F0-F8D45B11B3BD}" dt="2021-07-13T00:00:40.082" v="98"/>
          <ac:spMkLst>
            <pc:docMk/>
            <pc:sldMk cId="1614342643" sldId="272"/>
            <ac:spMk id="99" creationId="{6C686317-9C96-4A02-88CE-7319FF590580}"/>
          </ac:spMkLst>
        </pc:spChg>
        <pc:spChg chg="add del">
          <ac:chgData name="Tuankien Truong" userId="S::truo0059@algonquinlive.com::79d952fe-6b2b-4e27-9184-f53341ef8f58" providerId="AD" clId="Web-{075BE1B7-1712-4ADA-83F0-F8D45B11B3BD}" dt="2021-07-13T00:00:52.566" v="102"/>
          <ac:spMkLst>
            <pc:docMk/>
            <pc:sldMk cId="1614342643" sldId="272"/>
            <ac:spMk id="100" creationId="{260615AE-7DBC-4FF7-9107-9FE957695B02}"/>
          </ac:spMkLst>
        </pc:spChg>
        <pc:spChg chg="add del">
          <ac:chgData name="Tuankien Truong" userId="S::truo0059@algonquinlive.com::79d952fe-6b2b-4e27-9184-f53341ef8f58" providerId="AD" clId="Web-{075BE1B7-1712-4ADA-83F0-F8D45B11B3BD}" dt="2021-07-13T00:10:22.039" v="140"/>
          <ac:spMkLst>
            <pc:docMk/>
            <pc:sldMk cId="1614342643" sldId="272"/>
            <ac:spMk id="104" creationId="{95DB57EE-F280-4C39-98FB-CD03D3A20A38}"/>
          </ac:spMkLst>
        </pc:spChg>
        <pc:spChg chg="add del">
          <ac:chgData name="Tuankien Truong" userId="S::truo0059@algonquinlive.com::79d952fe-6b2b-4e27-9184-f53341ef8f58" providerId="AD" clId="Web-{075BE1B7-1712-4ADA-83F0-F8D45B11B3BD}" dt="2021-07-13T00:00:40.082" v="98"/>
          <ac:spMkLst>
            <pc:docMk/>
            <pc:sldMk cId="1614342643" sldId="272"/>
            <ac:spMk id="109" creationId="{EB9A9756-A5DB-460E-A867-A2AE77834D3A}"/>
          </ac:spMkLst>
        </pc:spChg>
        <pc:spChg chg="add del">
          <ac:chgData name="Tuankien Truong" userId="S::truo0059@algonquinlive.com::79d952fe-6b2b-4e27-9184-f53341ef8f58" providerId="AD" clId="Web-{075BE1B7-1712-4ADA-83F0-F8D45B11B3BD}" dt="2021-07-13T00:10:56.118" v="156"/>
          <ac:spMkLst>
            <pc:docMk/>
            <pc:sldMk cId="1614342643" sldId="272"/>
            <ac:spMk id="117" creationId="{C2A2366C-96BE-4587-BABC-529047265AC1}"/>
          </ac:spMkLst>
        </pc:spChg>
        <pc:spChg chg="add del">
          <ac:chgData name="Tuankien Truong" userId="S::truo0059@algonquinlive.com::79d952fe-6b2b-4e27-9184-f53341ef8f58" providerId="AD" clId="Web-{075BE1B7-1712-4ADA-83F0-F8D45B11B3BD}" dt="2021-07-13T00:13:01.712" v="185"/>
          <ac:spMkLst>
            <pc:docMk/>
            <pc:sldMk cId="1614342643" sldId="272"/>
            <ac:spMk id="129" creationId="{F64080D6-34DE-4277-97CC-2FB3812846DA}"/>
          </ac:spMkLst>
        </pc:spChg>
        <pc:spChg chg="add del">
          <ac:chgData name="Tuankien Truong" userId="S::truo0059@algonquinlive.com::79d952fe-6b2b-4e27-9184-f53341ef8f58" providerId="AD" clId="Web-{075BE1B7-1712-4ADA-83F0-F8D45B11B3BD}" dt="2021-07-13T00:10:53.805" v="153"/>
          <ac:spMkLst>
            <pc:docMk/>
            <pc:sldMk cId="1614342643" sldId="272"/>
            <ac:spMk id="130" creationId="{F64080D6-34DE-4277-97CC-2FB3812846DA}"/>
          </ac:spMkLst>
        </pc:spChg>
        <pc:spChg chg="add del">
          <ac:chgData name="Tuankien Truong" userId="S::truo0059@algonquinlive.com::79d952fe-6b2b-4e27-9184-f53341ef8f58" providerId="AD" clId="Web-{075BE1B7-1712-4ADA-83F0-F8D45B11B3BD}" dt="2021-07-13T00:12:34.603" v="177"/>
          <ac:spMkLst>
            <pc:docMk/>
            <pc:sldMk cId="1614342643" sldId="272"/>
            <ac:spMk id="142" creationId="{9149EB62-1692-4D1D-A7C2-FB2F6A61AA56}"/>
          </ac:spMkLst>
        </pc:spChg>
        <pc:spChg chg="add del">
          <ac:chgData name="Tuankien Truong" userId="S::truo0059@algonquinlive.com::79d952fe-6b2b-4e27-9184-f53341ef8f58" providerId="AD" clId="Web-{075BE1B7-1712-4ADA-83F0-F8D45B11B3BD}" dt="2021-07-13T00:12:34.603" v="177"/>
          <ac:spMkLst>
            <pc:docMk/>
            <pc:sldMk cId="1614342643" sldId="272"/>
            <ac:spMk id="144" creationId="{1477DFC9-33A4-4343-9970-1CBCEDEDB2CF}"/>
          </ac:spMkLst>
        </pc:spChg>
        <pc:spChg chg="add del">
          <ac:chgData name="Tuankien Truong" userId="S::truo0059@algonquinlive.com::79d952fe-6b2b-4e27-9184-f53341ef8f58" providerId="AD" clId="Web-{075BE1B7-1712-4ADA-83F0-F8D45B11B3BD}" dt="2021-07-13T00:12:53.040" v="181"/>
          <ac:spMkLst>
            <pc:docMk/>
            <pc:sldMk cId="1614342643" sldId="272"/>
            <ac:spMk id="150" creationId="{DADCEC0B-C4E5-43D6-9C25-53BA2F56D40E}"/>
          </ac:spMkLst>
        </pc:spChg>
        <pc:spChg chg="add">
          <ac:chgData name="Tuankien Truong" userId="S::truo0059@algonquinlive.com::79d952fe-6b2b-4e27-9184-f53341ef8f58" providerId="AD" clId="Web-{075BE1B7-1712-4ADA-83F0-F8D45B11B3BD}" dt="2021-07-13T00:13:01.712" v="185"/>
          <ac:spMkLst>
            <pc:docMk/>
            <pc:sldMk cId="1614342643" sldId="272"/>
            <ac:spMk id="155" creationId="{084966D2-3C9B-4F47-8231-1DEC33D3BDFE}"/>
          </ac:spMkLst>
        </pc:spChg>
        <pc:grpChg chg="add del">
          <ac:chgData name="Tuankien Truong" userId="S::truo0059@algonquinlive.com::79d952fe-6b2b-4e27-9184-f53341ef8f58" providerId="AD" clId="Web-{075BE1B7-1712-4ADA-83F0-F8D45B11B3BD}" dt="2021-07-12T23:58:51.846" v="62"/>
          <ac:grpSpMkLst>
            <pc:docMk/>
            <pc:sldMk cId="1614342643" sldId="272"/>
            <ac:grpSpMk id="6" creationId="{08F94D66-27EC-4CB8-8226-D7F41C161863}"/>
          </ac:grpSpMkLst>
        </pc:grpChg>
        <pc:grpChg chg="add del">
          <ac:chgData name="Tuankien Truong" userId="S::truo0059@algonquinlive.com::79d952fe-6b2b-4e27-9184-f53341ef8f58" providerId="AD" clId="Web-{075BE1B7-1712-4ADA-83F0-F8D45B11B3BD}" dt="2021-07-12T23:57:58.440" v="49"/>
          <ac:grpSpMkLst>
            <pc:docMk/>
            <pc:sldMk cId="1614342643" sldId="272"/>
            <ac:grpSpMk id="18" creationId="{08F94D66-27EC-4CB8-8226-D7F41C161863}"/>
          </ac:grpSpMkLst>
        </pc:grpChg>
        <pc:grpChg chg="add del">
          <ac:chgData name="Tuankien Truong" userId="S::truo0059@algonquinlive.com::79d952fe-6b2b-4e27-9184-f53341ef8f58" providerId="AD" clId="Web-{075BE1B7-1712-4ADA-83F0-F8D45B11B3BD}" dt="2021-07-12T23:58:44.409" v="57"/>
          <ac:grpSpMkLst>
            <pc:docMk/>
            <pc:sldMk cId="1614342643" sldId="272"/>
            <ac:grpSpMk id="19" creationId="{C616B3DC-C165-433D-9187-62DCC0E317D3}"/>
          </ac:grpSpMkLst>
        </pc:grpChg>
        <pc:grpChg chg="add del">
          <ac:chgData name="Tuankien Truong" userId="S::truo0059@algonquinlive.com::79d952fe-6b2b-4e27-9184-f53341ef8f58" providerId="AD" clId="Web-{075BE1B7-1712-4ADA-83F0-F8D45B11B3BD}" dt="2021-07-12T23:57:52.752" v="45"/>
          <ac:grpSpMkLst>
            <pc:docMk/>
            <pc:sldMk cId="1614342643" sldId="272"/>
            <ac:grpSpMk id="20" creationId="{08F94D66-27EC-4CB8-8226-D7F41C161863}"/>
          </ac:grpSpMkLst>
        </pc:grpChg>
        <pc:grpChg chg="add del">
          <ac:chgData name="Tuankien Truong" userId="S::truo0059@algonquinlive.com::79d952fe-6b2b-4e27-9184-f53341ef8f58" providerId="AD" clId="Web-{075BE1B7-1712-4ADA-83F0-F8D45B11B3BD}" dt="2021-07-12T23:58:51.831" v="61"/>
          <ac:grpSpMkLst>
            <pc:docMk/>
            <pc:sldMk cId="1614342643" sldId="272"/>
            <ac:grpSpMk id="29" creationId="{08F94D66-27EC-4CB8-8226-D7F41C161863}"/>
          </ac:grpSpMkLst>
        </pc:grpChg>
        <pc:grpChg chg="add del">
          <ac:chgData name="Tuankien Truong" userId="S::truo0059@algonquinlive.com::79d952fe-6b2b-4e27-9184-f53341ef8f58" providerId="AD" clId="Web-{075BE1B7-1712-4ADA-83F0-F8D45B11B3BD}" dt="2021-07-12T23:57:52.752" v="45"/>
          <ac:grpSpMkLst>
            <pc:docMk/>
            <pc:sldMk cId="1614342643" sldId="272"/>
            <ac:grpSpMk id="30" creationId="{DE6174AD-DBB0-43E6-98C2-738DB3A15244}"/>
          </ac:grpSpMkLst>
        </pc:grpChg>
        <pc:grpChg chg="add del">
          <ac:chgData name="Tuankien Truong" userId="S::truo0059@algonquinlive.com::79d952fe-6b2b-4e27-9184-f53341ef8f58" providerId="AD" clId="Web-{075BE1B7-1712-4ADA-83F0-F8D45B11B3BD}" dt="2021-07-12T23:58:51.831" v="61"/>
          <ac:grpSpMkLst>
            <pc:docMk/>
            <pc:sldMk cId="1614342643" sldId="272"/>
            <ac:grpSpMk id="38" creationId="{DE6174AD-DBB0-43E6-98C2-738DB3A15244}"/>
          </ac:grpSpMkLst>
        </pc:grpChg>
        <pc:grpChg chg="add del">
          <ac:chgData name="Tuankien Truong" userId="S::truo0059@algonquinlive.com::79d952fe-6b2b-4e27-9184-f53341ef8f58" providerId="AD" clId="Web-{075BE1B7-1712-4ADA-83F0-F8D45B11B3BD}" dt="2021-07-12T23:59:06.159" v="69"/>
          <ac:grpSpMkLst>
            <pc:docMk/>
            <pc:sldMk cId="1614342643" sldId="272"/>
            <ac:grpSpMk id="39" creationId="{C616B3DC-C165-433D-9187-62DCC0E317D3}"/>
          </ac:grpSpMkLst>
        </pc:grpChg>
        <pc:grpChg chg="add del">
          <ac:chgData name="Tuankien Truong" userId="S::truo0059@algonquinlive.com::79d952fe-6b2b-4e27-9184-f53341ef8f58" providerId="AD" clId="Web-{075BE1B7-1712-4ADA-83F0-F8D45B11B3BD}" dt="2021-07-12T23:59:06.159" v="69"/>
          <ac:grpSpMkLst>
            <pc:docMk/>
            <pc:sldMk cId="1614342643" sldId="272"/>
            <ac:grpSpMk id="41" creationId="{E0E25B5C-98A3-47D8-A4D7-10C2E1758981}"/>
          </ac:grpSpMkLst>
        </pc:grpChg>
        <pc:grpChg chg="add del">
          <ac:chgData name="Tuankien Truong" userId="S::truo0059@algonquinlive.com::79d952fe-6b2b-4e27-9184-f53341ef8f58" providerId="AD" clId="Web-{075BE1B7-1712-4ADA-83F0-F8D45B11B3BD}" dt="2021-07-13T00:00:03.175" v="95"/>
          <ac:grpSpMkLst>
            <pc:docMk/>
            <pc:sldMk cId="1614342643" sldId="272"/>
            <ac:grpSpMk id="44" creationId="{C616B3DC-C165-433D-9187-62DCC0E317D3}"/>
          </ac:grpSpMkLst>
        </pc:grpChg>
        <pc:grpChg chg="add del">
          <ac:chgData name="Tuankien Truong" userId="S::truo0059@algonquinlive.com::79d952fe-6b2b-4e27-9184-f53341ef8f58" providerId="AD" clId="Web-{075BE1B7-1712-4ADA-83F0-F8D45B11B3BD}" dt="2021-07-13T00:00:03.175" v="95"/>
          <ac:grpSpMkLst>
            <pc:docMk/>
            <pc:sldMk cId="1614342643" sldId="272"/>
            <ac:grpSpMk id="46" creationId="{E0E25B5C-98A3-47D8-A4D7-10C2E1758981}"/>
          </ac:grpSpMkLst>
        </pc:grpChg>
        <pc:grpChg chg="add del">
          <ac:chgData name="Tuankien Truong" userId="S::truo0059@algonquinlive.com::79d952fe-6b2b-4e27-9184-f53341ef8f58" providerId="AD" clId="Web-{075BE1B7-1712-4ADA-83F0-F8D45B11B3BD}" dt="2021-07-12T23:59:06.143" v="68"/>
          <ac:grpSpMkLst>
            <pc:docMk/>
            <pc:sldMk cId="1614342643" sldId="272"/>
            <ac:grpSpMk id="47" creationId="{08F94D66-27EC-4CB8-8226-D7F41C161863}"/>
          </ac:grpSpMkLst>
        </pc:grpChg>
        <pc:grpChg chg="add del">
          <ac:chgData name="Tuankien Truong" userId="S::truo0059@algonquinlive.com::79d952fe-6b2b-4e27-9184-f53341ef8f58" providerId="AD" clId="Web-{075BE1B7-1712-4ADA-83F0-F8D45B11B3BD}" dt="2021-07-12T23:59:06.143" v="68"/>
          <ac:grpSpMkLst>
            <pc:docMk/>
            <pc:sldMk cId="1614342643" sldId="272"/>
            <ac:grpSpMk id="57" creationId="{DE6174AD-DBB0-43E6-98C2-738DB3A15244}"/>
          </ac:grpSpMkLst>
        </pc:grpChg>
        <pc:grpChg chg="add del">
          <ac:chgData name="Tuankien Truong" userId="S::truo0059@algonquinlive.com::79d952fe-6b2b-4e27-9184-f53341ef8f58" providerId="AD" clId="Web-{075BE1B7-1712-4ADA-83F0-F8D45B11B3BD}" dt="2021-07-13T00:00:52.566" v="103"/>
          <ac:grpSpMkLst>
            <pc:docMk/>
            <pc:sldMk cId="1614342643" sldId="272"/>
            <ac:grpSpMk id="70" creationId="{08F94D66-27EC-4CB8-8226-D7F41C161863}"/>
          </ac:grpSpMkLst>
        </pc:grpChg>
        <pc:grpChg chg="add del">
          <ac:chgData name="Tuankien Truong" userId="S::truo0059@algonquinlive.com::79d952fe-6b2b-4e27-9184-f53341ef8f58" providerId="AD" clId="Web-{075BE1B7-1712-4ADA-83F0-F8D45B11B3BD}" dt="2021-07-13T00:00:52.566" v="103"/>
          <ac:grpSpMkLst>
            <pc:docMk/>
            <pc:sldMk cId="1614342643" sldId="272"/>
            <ac:grpSpMk id="80" creationId="{DE6174AD-DBB0-43E6-98C2-738DB3A15244}"/>
          </ac:grpSpMkLst>
        </pc:grpChg>
        <pc:grpChg chg="add del">
          <ac:chgData name="Tuankien Truong" userId="S::truo0059@algonquinlive.com::79d952fe-6b2b-4e27-9184-f53341ef8f58" providerId="AD" clId="Web-{075BE1B7-1712-4ADA-83F0-F8D45B11B3BD}" dt="2021-07-13T00:00:43.097" v="100"/>
          <ac:grpSpMkLst>
            <pc:docMk/>
            <pc:sldMk cId="1614342643" sldId="272"/>
            <ac:grpSpMk id="88" creationId="{08F94D66-27EC-4CB8-8226-D7F41C161863}"/>
          </ac:grpSpMkLst>
        </pc:grpChg>
        <pc:grpChg chg="add del">
          <ac:chgData name="Tuankien Truong" userId="S::truo0059@algonquinlive.com::79d952fe-6b2b-4e27-9184-f53341ef8f58" providerId="AD" clId="Web-{075BE1B7-1712-4ADA-83F0-F8D45B11B3BD}" dt="2021-07-13T00:00:40.082" v="98"/>
          <ac:grpSpMkLst>
            <pc:docMk/>
            <pc:sldMk cId="1614342643" sldId="272"/>
            <ac:grpSpMk id="91" creationId="{C616B3DC-C165-433D-9187-62DCC0E317D3}"/>
          </ac:grpSpMkLst>
        </pc:grpChg>
        <pc:grpChg chg="add del">
          <ac:chgData name="Tuankien Truong" userId="S::truo0059@algonquinlive.com::79d952fe-6b2b-4e27-9184-f53341ef8f58" providerId="AD" clId="Web-{075BE1B7-1712-4ADA-83F0-F8D45B11B3BD}" dt="2021-07-13T00:00:52.566" v="102"/>
          <ac:grpSpMkLst>
            <pc:docMk/>
            <pc:sldMk cId="1614342643" sldId="272"/>
            <ac:grpSpMk id="98" creationId="{C616B3DC-C165-433D-9187-62DCC0E317D3}"/>
          </ac:grpSpMkLst>
        </pc:grpChg>
        <pc:grpChg chg="add del">
          <ac:chgData name="Tuankien Truong" userId="S::truo0059@algonquinlive.com::79d952fe-6b2b-4e27-9184-f53341ef8f58" providerId="AD" clId="Web-{075BE1B7-1712-4ADA-83F0-F8D45B11B3BD}" dt="2021-07-13T00:00:40.082" v="98"/>
          <ac:grpSpMkLst>
            <pc:docMk/>
            <pc:sldMk cId="1614342643" sldId="272"/>
            <ac:grpSpMk id="101" creationId="{E0E25B5C-98A3-47D8-A4D7-10C2E1758981}"/>
          </ac:grpSpMkLst>
        </pc:grpChg>
        <pc:grpChg chg="add del">
          <ac:chgData name="Tuankien Truong" userId="S::truo0059@algonquinlive.com::79d952fe-6b2b-4e27-9184-f53341ef8f58" providerId="AD" clId="Web-{075BE1B7-1712-4ADA-83F0-F8D45B11B3BD}" dt="2021-07-13T00:10:22.039" v="140"/>
          <ac:grpSpMkLst>
            <pc:docMk/>
            <pc:sldMk cId="1614342643" sldId="272"/>
            <ac:grpSpMk id="102" creationId="{08F94D66-27EC-4CB8-8226-D7F41C161863}"/>
          </ac:grpSpMkLst>
        </pc:grpChg>
        <pc:grpChg chg="add del">
          <ac:chgData name="Tuankien Truong" userId="S::truo0059@algonquinlive.com::79d952fe-6b2b-4e27-9184-f53341ef8f58" providerId="AD" clId="Web-{075BE1B7-1712-4ADA-83F0-F8D45B11B3BD}" dt="2021-07-13T00:00:43.097" v="100"/>
          <ac:grpSpMkLst>
            <pc:docMk/>
            <pc:sldMk cId="1614342643" sldId="272"/>
            <ac:grpSpMk id="103" creationId="{E9046BC8-D404-4E7D-9202-A07F3FDD3823}"/>
          </ac:grpSpMkLst>
        </pc:grpChg>
        <pc:grpChg chg="add del">
          <ac:chgData name="Tuankien Truong" userId="S::truo0059@algonquinlive.com::79d952fe-6b2b-4e27-9184-f53341ef8f58" providerId="AD" clId="Web-{075BE1B7-1712-4ADA-83F0-F8D45B11B3BD}" dt="2021-07-13T00:10:20.742" v="137"/>
          <ac:grpSpMkLst>
            <pc:docMk/>
            <pc:sldMk cId="1614342643" sldId="272"/>
            <ac:grpSpMk id="106" creationId="{08F94D66-27EC-4CB8-8226-D7F41C161863}"/>
          </ac:grpSpMkLst>
        </pc:grpChg>
        <pc:grpChg chg="add del">
          <ac:chgData name="Tuankien Truong" userId="S::truo0059@algonquinlive.com::79d952fe-6b2b-4e27-9184-f53341ef8f58" providerId="AD" clId="Web-{075BE1B7-1712-4ADA-83F0-F8D45B11B3BD}" dt="2021-07-13T00:10:22.024" v="139"/>
          <ac:grpSpMkLst>
            <pc:docMk/>
            <pc:sldMk cId="1614342643" sldId="272"/>
            <ac:grpSpMk id="107" creationId="{08F94D66-27EC-4CB8-8226-D7F41C161863}"/>
          </ac:grpSpMkLst>
        </pc:grpChg>
        <pc:grpChg chg="add del">
          <ac:chgData name="Tuankien Truong" userId="S::truo0059@algonquinlive.com::79d952fe-6b2b-4e27-9184-f53341ef8f58" providerId="AD" clId="Web-{075BE1B7-1712-4ADA-83F0-F8D45B11B3BD}" dt="2021-07-13T00:10:56.118" v="156"/>
          <ac:grpSpMkLst>
            <pc:docMk/>
            <pc:sldMk cId="1614342643" sldId="272"/>
            <ac:grpSpMk id="108" creationId="{08F94D66-27EC-4CB8-8226-D7F41C161863}"/>
          </ac:grpSpMkLst>
        </pc:grpChg>
        <pc:grpChg chg="add del">
          <ac:chgData name="Tuankien Truong" userId="S::truo0059@algonquinlive.com::79d952fe-6b2b-4e27-9184-f53341ef8f58" providerId="AD" clId="Web-{075BE1B7-1712-4ADA-83F0-F8D45B11B3BD}" dt="2021-07-13T00:10:56.102" v="155"/>
          <ac:grpSpMkLst>
            <pc:docMk/>
            <pc:sldMk cId="1614342643" sldId="272"/>
            <ac:grpSpMk id="119" creationId="{08F94D66-27EC-4CB8-8226-D7F41C161863}"/>
          </ac:grpSpMkLst>
        </pc:grpChg>
        <pc:grpChg chg="add del">
          <ac:chgData name="Tuankien Truong" userId="S::truo0059@algonquinlive.com::79d952fe-6b2b-4e27-9184-f53341ef8f58" providerId="AD" clId="Web-{075BE1B7-1712-4ADA-83F0-F8D45B11B3BD}" dt="2021-07-13T00:10:56.102" v="155"/>
          <ac:grpSpMkLst>
            <pc:docMk/>
            <pc:sldMk cId="1614342643" sldId="272"/>
            <ac:grpSpMk id="120" creationId="{0A3EF779-83DD-4EB0-9F4C-7304381A2870}"/>
          </ac:grpSpMkLst>
        </pc:grpChg>
        <pc:grpChg chg="add del">
          <ac:chgData name="Tuankien Truong" userId="S::truo0059@algonquinlive.com::79d952fe-6b2b-4e27-9184-f53341ef8f58" providerId="AD" clId="Web-{075BE1B7-1712-4ADA-83F0-F8D45B11B3BD}" dt="2021-07-13T00:13:01.712" v="185"/>
          <ac:grpSpMkLst>
            <pc:docMk/>
            <pc:sldMk cId="1614342643" sldId="272"/>
            <ac:grpSpMk id="121" creationId="{08F94D66-27EC-4CB8-8226-D7F41C161863}"/>
          </ac:grpSpMkLst>
        </pc:grpChg>
        <pc:grpChg chg="add del">
          <ac:chgData name="Tuankien Truong" userId="S::truo0059@algonquinlive.com::79d952fe-6b2b-4e27-9184-f53341ef8f58" providerId="AD" clId="Web-{075BE1B7-1712-4ADA-83F0-F8D45B11B3BD}" dt="2021-07-13T00:10:53.805" v="153"/>
          <ac:grpSpMkLst>
            <pc:docMk/>
            <pc:sldMk cId="1614342643" sldId="272"/>
            <ac:grpSpMk id="122" creationId="{08F94D66-27EC-4CB8-8226-D7F41C161863}"/>
          </ac:grpSpMkLst>
        </pc:grpChg>
        <pc:grpChg chg="add del">
          <ac:chgData name="Tuankien Truong" userId="S::truo0059@algonquinlive.com::79d952fe-6b2b-4e27-9184-f53341ef8f58" providerId="AD" clId="Web-{075BE1B7-1712-4ADA-83F0-F8D45B11B3BD}" dt="2021-07-13T00:12:39.462" v="179"/>
          <ac:grpSpMkLst>
            <pc:docMk/>
            <pc:sldMk cId="1614342643" sldId="272"/>
            <ac:grpSpMk id="131" creationId="{97F70779-0FB4-4D13-9933-18A7142A03E8}"/>
          </ac:grpSpMkLst>
        </pc:grpChg>
        <pc:grpChg chg="add del">
          <ac:chgData name="Tuankien Truong" userId="S::truo0059@algonquinlive.com::79d952fe-6b2b-4e27-9184-f53341ef8f58" providerId="AD" clId="Web-{075BE1B7-1712-4ADA-83F0-F8D45B11B3BD}" dt="2021-07-13T00:12:39.462" v="179"/>
          <ac:grpSpMkLst>
            <pc:docMk/>
            <pc:sldMk cId="1614342643" sldId="272"/>
            <ac:grpSpMk id="132" creationId="{37762234-372D-40AF-AF26-1366A05AC94B}"/>
          </ac:grpSpMkLst>
        </pc:grpChg>
        <pc:grpChg chg="add del">
          <ac:chgData name="Tuankien Truong" userId="S::truo0059@algonquinlive.com::79d952fe-6b2b-4e27-9184-f53341ef8f58" providerId="AD" clId="Web-{075BE1B7-1712-4ADA-83F0-F8D45B11B3BD}" dt="2021-07-13T00:12:53.040" v="181"/>
          <ac:grpSpMkLst>
            <pc:docMk/>
            <pc:sldMk cId="1614342643" sldId="272"/>
            <ac:grpSpMk id="133" creationId="{3C97D866-0F77-45DF-8EB7-C3D116B328CD}"/>
          </ac:grpSpMkLst>
        </pc:grpChg>
        <pc:grpChg chg="add del">
          <ac:chgData name="Tuankien Truong" userId="S::truo0059@algonquinlive.com::79d952fe-6b2b-4e27-9184-f53341ef8f58" providerId="AD" clId="Web-{075BE1B7-1712-4ADA-83F0-F8D45B11B3BD}" dt="2021-07-13T00:12:34.603" v="177"/>
          <ac:grpSpMkLst>
            <pc:docMk/>
            <pc:sldMk cId="1614342643" sldId="272"/>
            <ac:grpSpMk id="134" creationId="{3C97D866-0F77-45DF-8EB7-C3D116B328CD}"/>
          </ac:grpSpMkLst>
        </pc:grpChg>
        <pc:grpChg chg="add del">
          <ac:chgData name="Tuankien Truong" userId="S::truo0059@algonquinlive.com::79d952fe-6b2b-4e27-9184-f53341ef8f58" providerId="AD" clId="Web-{075BE1B7-1712-4ADA-83F0-F8D45B11B3BD}" dt="2021-07-13T00:12:53.040" v="181"/>
          <ac:grpSpMkLst>
            <pc:docMk/>
            <pc:sldMk cId="1614342643" sldId="272"/>
            <ac:grpSpMk id="141" creationId="{DCDBEA0F-A108-4353-90A7-BF17D0B8D225}"/>
          </ac:grpSpMkLst>
        </pc:grpChg>
        <pc:grpChg chg="add del">
          <ac:chgData name="Tuankien Truong" userId="S::truo0059@algonquinlive.com::79d952fe-6b2b-4e27-9184-f53341ef8f58" providerId="AD" clId="Web-{075BE1B7-1712-4ADA-83F0-F8D45B11B3BD}" dt="2021-07-13T00:13:01.681" v="184"/>
          <ac:grpSpMkLst>
            <pc:docMk/>
            <pc:sldMk cId="1614342643" sldId="272"/>
            <ac:grpSpMk id="149" creationId="{6ADA8EC3-01C5-453C-91A6-D01B9E15BF0B}"/>
          </ac:grpSpMkLst>
        </pc:grpChg>
        <pc:grpChg chg="add del">
          <ac:chgData name="Tuankien Truong" userId="S::truo0059@algonquinlive.com::79d952fe-6b2b-4e27-9184-f53341ef8f58" providerId="AD" clId="Web-{075BE1B7-1712-4ADA-83F0-F8D45B11B3BD}" dt="2021-07-13T00:13:01.681" v="184"/>
          <ac:grpSpMkLst>
            <pc:docMk/>
            <pc:sldMk cId="1614342643" sldId="272"/>
            <ac:grpSpMk id="151" creationId="{C2EAC6F4-CC14-4018-8EB7-80E98A20725F}"/>
          </ac:grpSpMkLst>
        </pc:grpChg>
        <pc:grpChg chg="add">
          <ac:chgData name="Tuankien Truong" userId="S::truo0059@algonquinlive.com::79d952fe-6b2b-4e27-9184-f53341ef8f58" providerId="AD" clId="Web-{075BE1B7-1712-4ADA-83F0-F8D45B11B3BD}" dt="2021-07-13T00:13:01.712" v="185"/>
          <ac:grpSpMkLst>
            <pc:docMk/>
            <pc:sldMk cId="1614342643" sldId="272"/>
            <ac:grpSpMk id="152" creationId="{089D35B1-0ED5-4358-8CAE-A9E49412AAA1}"/>
          </ac:grpSpMkLst>
        </pc:grpChg>
        <pc:grpChg chg="add">
          <ac:chgData name="Tuankien Truong" userId="S::truo0059@algonquinlive.com::79d952fe-6b2b-4e27-9184-f53341ef8f58" providerId="AD" clId="Web-{075BE1B7-1712-4ADA-83F0-F8D45B11B3BD}" dt="2021-07-13T00:13:01.712" v="185"/>
          <ac:grpSpMkLst>
            <pc:docMk/>
            <pc:sldMk cId="1614342643" sldId="272"/>
            <ac:grpSpMk id="153" creationId="{DD65B30C-427F-449E-B039-E288E85D8AFA}"/>
          </ac:grpSpMkLst>
        </pc:grpChg>
        <pc:picChg chg="del mod">
          <ac:chgData name="Tuankien Truong" userId="S::truo0059@algonquinlive.com::79d952fe-6b2b-4e27-9184-f53341ef8f58" providerId="AD" clId="Web-{075BE1B7-1712-4ADA-83F0-F8D45B11B3BD}" dt="2021-07-12T23:58:27.956" v="53"/>
          <ac:picMkLst>
            <pc:docMk/>
            <pc:sldMk cId="1614342643" sldId="272"/>
            <ac:picMk id="3" creationId="{BB9C1AD2-D8AC-497E-8786-8DDBD39923A5}"/>
          </ac:picMkLst>
        </pc:picChg>
        <pc:picChg chg="add mod ord">
          <ac:chgData name="Tuankien Truong" userId="S::truo0059@algonquinlive.com::79d952fe-6b2b-4e27-9184-f53341ef8f58" providerId="AD" clId="Web-{075BE1B7-1712-4ADA-83F0-F8D45B11B3BD}" dt="2021-07-13T00:13:37.119" v="195" actId="1076"/>
          <ac:picMkLst>
            <pc:docMk/>
            <pc:sldMk cId="1614342643" sldId="272"/>
            <ac:picMk id="4" creationId="{ECB95E20-6174-4212-BBD6-358BA892A71E}"/>
          </ac:picMkLst>
        </pc:picChg>
        <pc:picChg chg="add del mod">
          <ac:chgData name="Tuankien Truong" userId="S::truo0059@algonquinlive.com::79d952fe-6b2b-4e27-9184-f53341ef8f58" providerId="AD" clId="Web-{075BE1B7-1712-4ADA-83F0-F8D45B11B3BD}" dt="2021-07-13T00:10:45.180" v="151"/>
          <ac:picMkLst>
            <pc:docMk/>
            <pc:sldMk cId="1614342643" sldId="272"/>
            <ac:picMk id="5" creationId="{A1EE141C-39F0-44D4-A6A9-1A12958AD753}"/>
          </ac:picMkLst>
        </pc:picChg>
        <pc:picChg chg="add del mod">
          <ac:chgData name="Tuankien Truong" userId="S::truo0059@algonquinlive.com::79d952fe-6b2b-4e27-9184-f53341ef8f58" providerId="AD" clId="Web-{075BE1B7-1712-4ADA-83F0-F8D45B11B3BD}" dt="2021-07-13T00:11:21.837" v="170"/>
          <ac:picMkLst>
            <pc:docMk/>
            <pc:sldMk cId="1614342643" sldId="272"/>
            <ac:picMk id="17" creationId="{07139592-0611-44C5-AA15-8D4E2AC61BC7}"/>
          </ac:picMkLst>
        </pc:picChg>
        <pc:picChg chg="add del mod">
          <ac:chgData name="Tuankien Truong" userId="S::truo0059@algonquinlive.com::79d952fe-6b2b-4e27-9184-f53341ef8f58" providerId="AD" clId="Web-{075BE1B7-1712-4ADA-83F0-F8D45B11B3BD}" dt="2021-07-13T00:12:55.478" v="182"/>
          <ac:picMkLst>
            <pc:docMk/>
            <pc:sldMk cId="1614342643" sldId="272"/>
            <ac:picMk id="56" creationId="{4296D9D7-247D-4B9A-8FDB-5F139A8023DA}"/>
          </ac:picMkLst>
        </pc:picChg>
        <pc:picChg chg="add mod">
          <ac:chgData name="Tuankien Truong" userId="S::truo0059@algonquinlive.com::79d952fe-6b2b-4e27-9184-f53341ef8f58" providerId="AD" clId="Web-{075BE1B7-1712-4ADA-83F0-F8D45B11B3BD}" dt="2021-07-13T00:13:33.244" v="194" actId="1076"/>
          <ac:picMkLst>
            <pc:docMk/>
            <pc:sldMk cId="1614342643" sldId="272"/>
            <ac:picMk id="67" creationId="{D1411312-C424-4212-AFE2-0C4BB82870EC}"/>
          </ac:picMkLst>
        </pc:picChg>
      </pc:sldChg>
    </pc:docChg>
  </pc:docChgLst>
  <pc:docChgLst>
    <pc:chgData name="Dante Beltran" userId="S::belt0023@algonquinlive.com::618081fb-4479-45f1-a927-c97d93c838a9" providerId="AD" clId="Web-{062BEC4D-AD1F-4393-B05E-9F59BA20BF65}"/>
    <pc:docChg chg="sldOrd">
      <pc:chgData name="Dante Beltran" userId="S::belt0023@algonquinlive.com::618081fb-4479-45f1-a927-c97d93c838a9" providerId="AD" clId="Web-{062BEC4D-AD1F-4393-B05E-9F59BA20BF65}" dt="2021-07-14T13:05:50.443" v="0"/>
      <pc:docMkLst>
        <pc:docMk/>
      </pc:docMkLst>
      <pc:sldChg chg="ord">
        <pc:chgData name="Dante Beltran" userId="S::belt0023@algonquinlive.com::618081fb-4479-45f1-a927-c97d93c838a9" providerId="AD" clId="Web-{062BEC4D-AD1F-4393-B05E-9F59BA20BF65}" dt="2021-07-14T13:05:50.443" v="0"/>
        <pc:sldMkLst>
          <pc:docMk/>
          <pc:sldMk cId="1866820956" sldId="286"/>
        </pc:sldMkLst>
      </pc:sldChg>
    </pc:docChg>
  </pc:docChgLst>
  <pc:docChgLst>
    <pc:chgData name="Dante Beltran" userId="S::belt0023@algonquinlive.com::618081fb-4479-45f1-a927-c97d93c838a9" providerId="AD" clId="Web-{A3702AD4-6065-229E-6EFC-73A81E979B65}"/>
    <pc:docChg chg="addSld delSld modSld sldOrd">
      <pc:chgData name="Dante Beltran" userId="S::belt0023@algonquinlive.com::618081fb-4479-45f1-a927-c97d93c838a9" providerId="AD" clId="Web-{A3702AD4-6065-229E-6EFC-73A81E979B65}" dt="2021-07-13T00:13:35.013" v="1296" actId="20577"/>
      <pc:docMkLst>
        <pc:docMk/>
      </pc:docMkLst>
      <pc:sldChg chg="modSp">
        <pc:chgData name="Dante Beltran" userId="S::belt0023@algonquinlive.com::618081fb-4479-45f1-a927-c97d93c838a9" providerId="AD" clId="Web-{A3702AD4-6065-229E-6EFC-73A81E979B65}" dt="2021-07-12T23:27:44.949" v="650" actId="20577"/>
        <pc:sldMkLst>
          <pc:docMk/>
          <pc:sldMk cId="1946854471" sldId="258"/>
        </pc:sldMkLst>
        <pc:spChg chg="mod">
          <ac:chgData name="Dante Beltran" userId="S::belt0023@algonquinlive.com::618081fb-4479-45f1-a927-c97d93c838a9" providerId="AD" clId="Web-{A3702AD4-6065-229E-6EFC-73A81E979B65}" dt="2021-07-12T23:27:44.949" v="650" actId="20577"/>
          <ac:spMkLst>
            <pc:docMk/>
            <pc:sldMk cId="1946854471" sldId="258"/>
            <ac:spMk id="2" creationId="{FB27D20E-4260-48FC-9EC2-A51EE56BD8DF}"/>
          </ac:spMkLst>
        </pc:spChg>
      </pc:sldChg>
      <pc:sldChg chg="addSp delSp modSp mod setBg setClrOvrMap">
        <pc:chgData name="Dante Beltran" userId="S::belt0023@algonquinlive.com::618081fb-4479-45f1-a927-c97d93c838a9" providerId="AD" clId="Web-{A3702AD4-6065-229E-6EFC-73A81E979B65}" dt="2021-07-12T23:02:19.815" v="238"/>
        <pc:sldMkLst>
          <pc:docMk/>
          <pc:sldMk cId="1983080299" sldId="259"/>
        </pc:sldMkLst>
        <pc:spChg chg="mod">
          <ac:chgData name="Dante Beltran" userId="S::belt0023@algonquinlive.com::618081fb-4479-45f1-a927-c97d93c838a9" providerId="AD" clId="Web-{A3702AD4-6065-229E-6EFC-73A81E979B65}" dt="2021-07-12T23:02:19.815" v="238"/>
          <ac:spMkLst>
            <pc:docMk/>
            <pc:sldMk cId="1983080299" sldId="259"/>
            <ac:spMk id="2" creationId="{CE46E12A-8ACB-4A99-9E49-FAEB754D6D5B}"/>
          </ac:spMkLst>
        </pc:spChg>
        <pc:spChg chg="mod">
          <ac:chgData name="Dante Beltran" userId="S::belt0023@algonquinlive.com::618081fb-4479-45f1-a927-c97d93c838a9" providerId="AD" clId="Web-{A3702AD4-6065-229E-6EFC-73A81E979B65}" dt="2021-07-12T23:02:19.815" v="238"/>
          <ac:spMkLst>
            <pc:docMk/>
            <pc:sldMk cId="1983080299" sldId="259"/>
            <ac:spMk id="3" creationId="{605AFBE0-E249-486C-809E-385DF6D12679}"/>
          </ac:spMkLst>
        </pc:spChg>
        <pc:spChg chg="del">
          <ac:chgData name="Dante Beltran" userId="S::belt0023@algonquinlive.com::618081fb-4479-45f1-a927-c97d93c838a9" providerId="AD" clId="Web-{A3702AD4-6065-229E-6EFC-73A81E979B65}" dt="2021-07-12T23:02:19.815" v="238"/>
          <ac:spMkLst>
            <pc:docMk/>
            <pc:sldMk cId="1983080299" sldId="259"/>
            <ac:spMk id="17" creationId="{F659138C-74A1-445B-848C-3608AE871A9F}"/>
          </ac:spMkLst>
        </pc:spChg>
        <pc:spChg chg="del">
          <ac:chgData name="Dante Beltran" userId="S::belt0023@algonquinlive.com::618081fb-4479-45f1-a927-c97d93c838a9" providerId="AD" clId="Web-{A3702AD4-6065-229E-6EFC-73A81E979B65}" dt="2021-07-12T23:02:19.815" v="238"/>
          <ac:spMkLst>
            <pc:docMk/>
            <pc:sldMk cId="1983080299" sldId="259"/>
            <ac:spMk id="18" creationId="{225F4217-4021-45A0-812B-398F9A7A93F9}"/>
          </ac:spMkLst>
        </pc:spChg>
        <pc:spChg chg="add">
          <ac:chgData name="Dante Beltran" userId="S::belt0023@algonquinlive.com::618081fb-4479-45f1-a927-c97d93c838a9" providerId="AD" clId="Web-{A3702AD4-6065-229E-6EFC-73A81E979B65}" dt="2021-07-12T23:02:19.815" v="238"/>
          <ac:spMkLst>
            <pc:docMk/>
            <pc:sldMk cId="1983080299" sldId="259"/>
            <ac:spMk id="30" creationId="{6AD30037-67ED-4367-9BE0-45787510BF13}"/>
          </ac:spMkLst>
        </pc:spChg>
        <pc:grpChg chg="del">
          <ac:chgData name="Dante Beltran" userId="S::belt0023@algonquinlive.com::618081fb-4479-45f1-a927-c97d93c838a9" providerId="AD" clId="Web-{A3702AD4-6065-229E-6EFC-73A81E979B65}" dt="2021-07-12T23:02:19.815" v="238"/>
          <ac:grpSpMkLst>
            <pc:docMk/>
            <pc:sldMk cId="1983080299" sldId="259"/>
            <ac:grpSpMk id="19" creationId="{7DFD7409-66D7-4C9C-B528-E79EB64A4D31}"/>
          </ac:grpSpMkLst>
        </pc:grpChg>
        <pc:grpChg chg="add">
          <ac:chgData name="Dante Beltran" userId="S::belt0023@algonquinlive.com::618081fb-4479-45f1-a927-c97d93c838a9" providerId="AD" clId="Web-{A3702AD4-6065-229E-6EFC-73A81E979B65}" dt="2021-07-12T23:02:19.815" v="238"/>
          <ac:grpSpMkLst>
            <pc:docMk/>
            <pc:sldMk cId="1983080299" sldId="259"/>
            <ac:grpSpMk id="32" creationId="{50841A4E-5BC1-44B4-83CF-D524E8AEAD64}"/>
          </ac:grpSpMkLst>
        </pc:grpChg>
        <pc:picChg chg="add mod ord">
          <ac:chgData name="Dante Beltran" userId="S::belt0023@algonquinlive.com::618081fb-4479-45f1-a927-c97d93c838a9" providerId="AD" clId="Web-{A3702AD4-6065-229E-6EFC-73A81E979B65}" dt="2021-07-12T23:02:19.815" v="238"/>
          <ac:picMkLst>
            <pc:docMk/>
            <pc:sldMk cId="1983080299" sldId="259"/>
            <ac:picMk id="4" creationId="{271BA8EF-53AF-4648-933D-6FF19D284018}"/>
          </ac:picMkLst>
        </pc:picChg>
        <pc:cxnChg chg="del">
          <ac:chgData name="Dante Beltran" userId="S::belt0023@algonquinlive.com::618081fb-4479-45f1-a927-c97d93c838a9" providerId="AD" clId="Web-{A3702AD4-6065-229E-6EFC-73A81E979B65}" dt="2021-07-12T23:02:19.815" v="238"/>
          <ac:cxnSpMkLst>
            <pc:docMk/>
            <pc:sldMk cId="1983080299" sldId="259"/>
            <ac:cxnSpMk id="20" creationId="{486F4EBC-E415-40E4-A8BA-BA66F0B632CB}"/>
          </ac:cxnSpMkLst>
        </pc:cxnChg>
      </pc:sldChg>
      <pc:sldChg chg="modSp new del ord">
        <pc:chgData name="Dante Beltran" userId="S::belt0023@algonquinlive.com::618081fb-4479-45f1-a927-c97d93c838a9" providerId="AD" clId="Web-{A3702AD4-6065-229E-6EFC-73A81E979B65}" dt="2021-07-12T23:04:58.161" v="256"/>
        <pc:sldMkLst>
          <pc:docMk/>
          <pc:sldMk cId="3207045092" sldId="261"/>
        </pc:sldMkLst>
        <pc:spChg chg="mod">
          <ac:chgData name="Dante Beltran" userId="S::belt0023@algonquinlive.com::618081fb-4479-45f1-a927-c97d93c838a9" providerId="AD" clId="Web-{A3702AD4-6065-229E-6EFC-73A81E979B65}" dt="2021-07-12T23:04:07.004" v="248" actId="20577"/>
          <ac:spMkLst>
            <pc:docMk/>
            <pc:sldMk cId="3207045092" sldId="261"/>
            <ac:spMk id="2" creationId="{85D28727-AE0B-4C17-8522-1C70AADCE52D}"/>
          </ac:spMkLst>
        </pc:spChg>
        <pc:spChg chg="mod">
          <ac:chgData name="Dante Beltran" userId="S::belt0023@algonquinlive.com::618081fb-4479-45f1-a927-c97d93c838a9" providerId="AD" clId="Web-{A3702AD4-6065-229E-6EFC-73A81E979B65}" dt="2021-07-12T23:04:43.504" v="254" actId="20577"/>
          <ac:spMkLst>
            <pc:docMk/>
            <pc:sldMk cId="3207045092" sldId="261"/>
            <ac:spMk id="3" creationId="{A3E61949-497E-4C04-B629-5C8F21D40EE1}"/>
          </ac:spMkLst>
        </pc:spChg>
      </pc:sldChg>
      <pc:sldChg chg="modSp">
        <pc:chgData name="Dante Beltran" userId="S::belt0023@algonquinlive.com::618081fb-4479-45f1-a927-c97d93c838a9" providerId="AD" clId="Web-{A3702AD4-6065-229E-6EFC-73A81E979B65}" dt="2021-07-12T23:37:28.268" v="769" actId="14100"/>
        <pc:sldMkLst>
          <pc:docMk/>
          <pc:sldMk cId="2757944612" sldId="262"/>
        </pc:sldMkLst>
        <pc:spChg chg="mod">
          <ac:chgData name="Dante Beltran" userId="S::belt0023@algonquinlive.com::618081fb-4479-45f1-a927-c97d93c838a9" providerId="AD" clId="Web-{A3702AD4-6065-229E-6EFC-73A81E979B65}" dt="2021-07-12T23:37:28.268" v="769" actId="14100"/>
          <ac:spMkLst>
            <pc:docMk/>
            <pc:sldMk cId="2757944612" sldId="262"/>
            <ac:spMk id="2" creationId="{A3576DB1-748D-4FA5-8934-A7E013B607E1}"/>
          </ac:spMkLst>
        </pc:spChg>
      </pc:sldChg>
      <pc:sldChg chg="addSp modSp">
        <pc:chgData name="Dante Beltran" userId="S::belt0023@algonquinlive.com::618081fb-4479-45f1-a927-c97d93c838a9" providerId="AD" clId="Web-{A3702AD4-6065-229E-6EFC-73A81E979B65}" dt="2021-07-12T23:17:22.852" v="611" actId="14100"/>
        <pc:sldMkLst>
          <pc:docMk/>
          <pc:sldMk cId="2133377003" sldId="263"/>
        </pc:sldMkLst>
        <pc:spChg chg="mod">
          <ac:chgData name="Dante Beltran" userId="S::belt0023@algonquinlive.com::618081fb-4479-45f1-a927-c97d93c838a9" providerId="AD" clId="Web-{A3702AD4-6065-229E-6EFC-73A81E979B65}" dt="2021-07-12T23:17:22.852" v="611" actId="14100"/>
          <ac:spMkLst>
            <pc:docMk/>
            <pc:sldMk cId="2133377003" sldId="263"/>
            <ac:spMk id="2" creationId="{FD0EF497-2D64-45E6-A37A-4C44573008B3}"/>
          </ac:spMkLst>
        </pc:spChg>
        <pc:graphicFrameChg chg="add mod modGraphic">
          <ac:chgData name="Dante Beltran" userId="S::belt0023@algonquinlive.com::618081fb-4479-45f1-a927-c97d93c838a9" providerId="AD" clId="Web-{A3702AD4-6065-229E-6EFC-73A81E979B65}" dt="2021-07-12T23:17:16.727" v="609" actId="1076"/>
          <ac:graphicFrameMkLst>
            <pc:docMk/>
            <pc:sldMk cId="2133377003" sldId="263"/>
            <ac:graphicFrameMk id="8" creationId="{0083BB53-30BB-4992-A4F6-60015021D589}"/>
          </ac:graphicFrameMkLst>
        </pc:graphicFrameChg>
      </pc:sldChg>
      <pc:sldChg chg="new del">
        <pc:chgData name="Dante Beltran" userId="S::belt0023@algonquinlive.com::618081fb-4479-45f1-a927-c97d93c838a9" providerId="AD" clId="Web-{A3702AD4-6065-229E-6EFC-73A81E979B65}" dt="2021-07-12T23:05:26.848" v="258"/>
        <pc:sldMkLst>
          <pc:docMk/>
          <pc:sldMk cId="1129165496" sldId="264"/>
        </pc:sldMkLst>
      </pc:sldChg>
      <pc:sldChg chg="addSp delSp modSp new mod ord setBg addAnim delAnim setClrOvrMap">
        <pc:chgData name="Dante Beltran" userId="S::belt0023@algonquinlive.com::618081fb-4479-45f1-a927-c97d93c838a9" providerId="AD" clId="Web-{A3702AD4-6065-229E-6EFC-73A81E979B65}" dt="2021-07-12T23:28:34.029" v="659" actId="20577"/>
        <pc:sldMkLst>
          <pc:docMk/>
          <pc:sldMk cId="3733449340" sldId="264"/>
        </pc:sldMkLst>
        <pc:spChg chg="mod">
          <ac:chgData name="Dante Beltran" userId="S::belt0023@algonquinlive.com::618081fb-4479-45f1-a927-c97d93c838a9" providerId="AD" clId="Web-{A3702AD4-6065-229E-6EFC-73A81E979B65}" dt="2021-07-12T23:28:34.029" v="659" actId="20577"/>
          <ac:spMkLst>
            <pc:docMk/>
            <pc:sldMk cId="3733449340" sldId="264"/>
            <ac:spMk id="2" creationId="{DAD78326-4082-4475-9431-0F9DCC7537A6}"/>
          </ac:spMkLst>
        </pc:spChg>
        <pc:spChg chg="add del mod">
          <ac:chgData name="Dante Beltran" userId="S::belt0023@algonquinlive.com::618081fb-4479-45f1-a927-c97d93c838a9" providerId="AD" clId="Web-{A3702AD4-6065-229E-6EFC-73A81E979B65}" dt="2021-07-12T23:12:34.553" v="558"/>
          <ac:spMkLst>
            <pc:docMk/>
            <pc:sldMk cId="3733449340" sldId="264"/>
            <ac:spMk id="3" creationId="{973BFF86-79A1-4405-A803-F2BC14D829D0}"/>
          </ac:spMkLst>
        </pc:spChg>
        <pc:spChg chg="add del">
          <ac:chgData name="Dante Beltran" userId="S::belt0023@algonquinlive.com::618081fb-4479-45f1-a927-c97d93c838a9" providerId="AD" clId="Web-{A3702AD4-6065-229E-6EFC-73A81E979B65}" dt="2021-07-12T23:05:58.848" v="274"/>
          <ac:spMkLst>
            <pc:docMk/>
            <pc:sldMk cId="3733449340" sldId="264"/>
            <ac:spMk id="15" creationId="{E67A1FC6-22FB-4EA7-B90A-C9F18FBEF30F}"/>
          </ac:spMkLst>
        </pc:spChg>
        <pc:spChg chg="add del">
          <ac:chgData name="Dante Beltran" userId="S::belt0023@algonquinlive.com::618081fb-4479-45f1-a927-c97d93c838a9" providerId="AD" clId="Web-{A3702AD4-6065-229E-6EFC-73A81E979B65}" dt="2021-07-12T23:05:56.317" v="272"/>
          <ac:spMkLst>
            <pc:docMk/>
            <pc:sldMk cId="3733449340" sldId="264"/>
            <ac:spMk id="16" creationId="{C2A2366C-96BE-4587-BABC-529047265AC1}"/>
          </ac:spMkLst>
        </pc:spChg>
        <pc:spChg chg="add del">
          <ac:chgData name="Dante Beltran" userId="S::belt0023@algonquinlive.com::618081fb-4479-45f1-a927-c97d93c838a9" providerId="AD" clId="Web-{A3702AD4-6065-229E-6EFC-73A81E979B65}" dt="2021-07-12T23:05:58.848" v="274"/>
          <ac:spMkLst>
            <pc:docMk/>
            <pc:sldMk cId="3733449340" sldId="264"/>
            <ac:spMk id="17" creationId="{6246FDC4-DD97-431A-914A-9EB57A4A3C7C}"/>
          </ac:spMkLst>
        </pc:spChg>
        <pc:spChg chg="add del">
          <ac:chgData name="Dante Beltran" userId="S::belt0023@algonquinlive.com::618081fb-4479-45f1-a927-c97d93c838a9" providerId="AD" clId="Web-{A3702AD4-6065-229E-6EFC-73A81E979B65}" dt="2021-07-12T23:06:00.692" v="278"/>
          <ac:spMkLst>
            <pc:docMk/>
            <pc:sldMk cId="3733449340" sldId="264"/>
            <ac:spMk id="18" creationId="{C2A2366C-96BE-4587-BABC-529047265AC1}"/>
          </ac:spMkLst>
        </pc:spChg>
        <pc:spChg chg="add del">
          <ac:chgData name="Dante Beltran" userId="S::belt0023@algonquinlive.com::618081fb-4479-45f1-a927-c97d93c838a9" providerId="AD" clId="Web-{A3702AD4-6065-229E-6EFC-73A81E979B65}" dt="2021-07-12T23:05:58.848" v="274"/>
          <ac:spMkLst>
            <pc:docMk/>
            <pc:sldMk cId="3733449340" sldId="264"/>
            <ac:spMk id="19" creationId="{CD4E68A2-74B0-42F5-BB75-2E1A7C2018C7}"/>
          </ac:spMkLst>
        </pc:spChg>
        <pc:spChg chg="add del">
          <ac:chgData name="Dante Beltran" userId="S::belt0023@algonquinlive.com::618081fb-4479-45f1-a927-c97d93c838a9" providerId="AD" clId="Web-{A3702AD4-6065-229E-6EFC-73A81E979B65}" dt="2021-07-12T23:06:15.005" v="282"/>
          <ac:spMkLst>
            <pc:docMk/>
            <pc:sldMk cId="3733449340" sldId="264"/>
            <ac:spMk id="26" creationId="{E58348C3-6249-4952-AA86-C63DB35EA9F2}"/>
          </ac:spMkLst>
        </pc:spChg>
        <pc:spChg chg="add del">
          <ac:chgData name="Dante Beltran" userId="S::belt0023@algonquinlive.com::618081fb-4479-45f1-a927-c97d93c838a9" providerId="AD" clId="Web-{A3702AD4-6065-229E-6EFC-73A81E979B65}" dt="2021-07-12T23:06:26.583" v="285"/>
          <ac:spMkLst>
            <pc:docMk/>
            <pc:sldMk cId="3733449340" sldId="264"/>
            <ac:spMk id="30" creationId="{CE3D4922-3D1C-4679-9A86-15BFC1A252F0}"/>
          </ac:spMkLst>
        </pc:spChg>
        <pc:spChg chg="add del">
          <ac:chgData name="Dante Beltran" userId="S::belt0023@algonquinlive.com::618081fb-4479-45f1-a927-c97d93c838a9" providerId="AD" clId="Web-{A3702AD4-6065-229E-6EFC-73A81E979B65}" dt="2021-07-12T23:06:26.583" v="285"/>
          <ac:spMkLst>
            <pc:docMk/>
            <pc:sldMk cId="3733449340" sldId="264"/>
            <ac:spMk id="31" creationId="{09F52C08-8FCD-4D4F-96B5-F1ED8C65A799}"/>
          </ac:spMkLst>
        </pc:spChg>
        <pc:spChg chg="add del">
          <ac:chgData name="Dante Beltran" userId="S::belt0023@algonquinlive.com::618081fb-4479-45f1-a927-c97d93c838a9" providerId="AD" clId="Web-{A3702AD4-6065-229E-6EFC-73A81E979B65}" dt="2021-07-12T23:12:34.553" v="558"/>
          <ac:spMkLst>
            <pc:docMk/>
            <pc:sldMk cId="3733449340" sldId="264"/>
            <ac:spMk id="46" creationId="{15655827-B42D-4180-88D3-D83F25E4BD1C}"/>
          </ac:spMkLst>
        </pc:spChg>
        <pc:spChg chg="add del">
          <ac:chgData name="Dante Beltran" userId="S::belt0023@algonquinlive.com::618081fb-4479-45f1-a927-c97d93c838a9" providerId="AD" clId="Web-{A3702AD4-6065-229E-6EFC-73A81E979B65}" dt="2021-07-12T23:12:34.553" v="558"/>
          <ac:spMkLst>
            <pc:docMk/>
            <pc:sldMk cId="3733449340" sldId="264"/>
            <ac:spMk id="48" creationId="{24ACCB06-563C-4ADE-B4D6-1FE9F723C7D9}"/>
          </ac:spMkLst>
        </pc:spChg>
        <pc:spChg chg="add del">
          <ac:chgData name="Dante Beltran" userId="S::belt0023@algonquinlive.com::618081fb-4479-45f1-a927-c97d93c838a9" providerId="AD" clId="Web-{A3702AD4-6065-229E-6EFC-73A81E979B65}" dt="2021-07-12T23:12:34.553" v="558"/>
          <ac:spMkLst>
            <pc:docMk/>
            <pc:sldMk cId="3733449340" sldId="264"/>
            <ac:spMk id="50" creationId="{40761ECD-D92B-46AE-82CA-640023D282F9}"/>
          </ac:spMkLst>
        </pc:spChg>
        <pc:spChg chg="add del">
          <ac:chgData name="Dante Beltran" userId="S::belt0023@algonquinlive.com::618081fb-4479-45f1-a927-c97d93c838a9" providerId="AD" clId="Web-{A3702AD4-6065-229E-6EFC-73A81E979B65}" dt="2021-07-12T23:12:34.553" v="558"/>
          <ac:spMkLst>
            <pc:docMk/>
            <pc:sldMk cId="3733449340" sldId="264"/>
            <ac:spMk id="52" creationId="{9A928607-C55C-40FD-B2DF-6CD6A7226A71}"/>
          </ac:spMkLst>
        </pc:spChg>
        <pc:spChg chg="add del">
          <ac:chgData name="Dante Beltran" userId="S::belt0023@algonquinlive.com::618081fb-4479-45f1-a927-c97d93c838a9" providerId="AD" clId="Web-{A3702AD4-6065-229E-6EFC-73A81E979B65}" dt="2021-07-12T23:12:34.553" v="558"/>
          <ac:spMkLst>
            <pc:docMk/>
            <pc:sldMk cId="3733449340" sldId="264"/>
            <ac:spMk id="54" creationId="{400A20C1-29A4-43E0-AB15-7931F76F8C2D}"/>
          </ac:spMkLst>
        </pc:spChg>
        <pc:spChg chg="add">
          <ac:chgData name="Dante Beltran" userId="S::belt0023@algonquinlive.com::618081fb-4479-45f1-a927-c97d93c838a9" providerId="AD" clId="Web-{A3702AD4-6065-229E-6EFC-73A81E979B65}" dt="2021-07-12T23:12:34.553" v="558"/>
          <ac:spMkLst>
            <pc:docMk/>
            <pc:sldMk cId="3733449340" sldId="264"/>
            <ac:spMk id="68" creationId="{63336871-0118-4F6E-8DBD-20AEFC62A9AD}"/>
          </ac:spMkLst>
        </pc:spChg>
        <pc:spChg chg="add">
          <ac:chgData name="Dante Beltran" userId="S::belt0023@algonquinlive.com::618081fb-4479-45f1-a927-c97d93c838a9" providerId="AD" clId="Web-{A3702AD4-6065-229E-6EFC-73A81E979B65}" dt="2021-07-12T23:12:34.553" v="558"/>
          <ac:spMkLst>
            <pc:docMk/>
            <pc:sldMk cId="3733449340" sldId="264"/>
            <ac:spMk id="70" creationId="{F03CC8D0-33AF-417F-8454-1FDB6C22DD25}"/>
          </ac:spMkLst>
        </pc:spChg>
        <pc:grpChg chg="add del">
          <ac:chgData name="Dante Beltran" userId="S::belt0023@algonquinlive.com::618081fb-4479-45f1-a927-c97d93c838a9" providerId="AD" clId="Web-{A3702AD4-6065-229E-6EFC-73A81E979B65}" dt="2021-07-12T23:06:00.692" v="278"/>
          <ac:grpSpMkLst>
            <pc:docMk/>
            <pc:sldMk cId="3733449340" sldId="264"/>
            <ac:grpSpMk id="5" creationId="{08F94D66-27EC-4CB8-8226-D7F41C161863}"/>
          </ac:grpSpMkLst>
        </pc:grpChg>
        <pc:grpChg chg="add del">
          <ac:chgData name="Dante Beltran" userId="S::belt0023@algonquinlive.com::618081fb-4479-45f1-a927-c97d93c838a9" providerId="AD" clId="Web-{A3702AD4-6065-229E-6EFC-73A81E979B65}" dt="2021-07-12T23:05:58.848" v="274"/>
          <ac:grpSpMkLst>
            <pc:docMk/>
            <pc:sldMk cId="3733449340" sldId="264"/>
            <ac:grpSpMk id="7" creationId="{E9D059B6-ADD8-488A-B346-63289E90D13F}"/>
          </ac:grpSpMkLst>
        </pc:grpChg>
        <pc:grpChg chg="add del">
          <ac:chgData name="Dante Beltran" userId="S::belt0023@algonquinlive.com::618081fb-4479-45f1-a927-c97d93c838a9" providerId="AD" clId="Web-{A3702AD4-6065-229E-6EFC-73A81E979B65}" dt="2021-07-12T23:05:56.317" v="272"/>
          <ac:grpSpMkLst>
            <pc:docMk/>
            <pc:sldMk cId="3733449340" sldId="264"/>
            <ac:grpSpMk id="8" creationId="{08F94D66-27EC-4CB8-8226-D7F41C161863}"/>
          </ac:grpSpMkLst>
        </pc:grpChg>
        <pc:grpChg chg="add del">
          <ac:chgData name="Dante Beltran" userId="S::belt0023@algonquinlive.com::618081fb-4479-45f1-a927-c97d93c838a9" providerId="AD" clId="Web-{A3702AD4-6065-229E-6EFC-73A81E979B65}" dt="2021-07-12T23:06:26.583" v="285"/>
          <ac:grpSpMkLst>
            <pc:docMk/>
            <pc:sldMk cId="3733449340" sldId="264"/>
            <ac:grpSpMk id="14" creationId="{E9D059B6-ADD8-488A-B346-63289E90D13F}"/>
          </ac:grpSpMkLst>
        </pc:grpChg>
        <pc:grpChg chg="add del">
          <ac:chgData name="Dante Beltran" userId="S::belt0023@algonquinlive.com::618081fb-4479-45f1-a927-c97d93c838a9" providerId="AD" clId="Web-{A3702AD4-6065-229E-6EFC-73A81E979B65}" dt="2021-07-12T23:06:15.005" v="282"/>
          <ac:grpSpMkLst>
            <pc:docMk/>
            <pc:sldMk cId="3733449340" sldId="264"/>
            <ac:grpSpMk id="25" creationId="{08F94D66-27EC-4CB8-8226-D7F41C161863}"/>
          </ac:grpSpMkLst>
        </pc:grpChg>
        <pc:grpChg chg="add del">
          <ac:chgData name="Dante Beltran" userId="S::belt0023@algonquinlive.com::618081fb-4479-45f1-a927-c97d93c838a9" providerId="AD" clId="Web-{A3702AD4-6065-229E-6EFC-73A81E979B65}" dt="2021-07-12T23:06:15.005" v="282"/>
          <ac:grpSpMkLst>
            <pc:docMk/>
            <pc:sldMk cId="3733449340" sldId="264"/>
            <ac:grpSpMk id="27" creationId="{DE6174AD-DBB0-43E6-98C2-738DB3A15244}"/>
          </ac:grpSpMkLst>
        </pc:grpChg>
        <pc:grpChg chg="add del">
          <ac:chgData name="Dante Beltran" userId="S::belt0023@algonquinlive.com::618081fb-4479-45f1-a927-c97d93c838a9" providerId="AD" clId="Web-{A3702AD4-6065-229E-6EFC-73A81E979B65}" dt="2021-07-12T23:06:26.583" v="285"/>
          <ac:grpSpMkLst>
            <pc:docMk/>
            <pc:sldMk cId="3733449340" sldId="264"/>
            <ac:grpSpMk id="32" creationId="{32238778-9D1D-45F4-BB78-76F208A224B4}"/>
          </ac:grpSpMkLst>
        </pc:grpChg>
        <pc:grpChg chg="add del">
          <ac:chgData name="Dante Beltran" userId="S::belt0023@algonquinlive.com::618081fb-4479-45f1-a927-c97d93c838a9" providerId="AD" clId="Web-{A3702AD4-6065-229E-6EFC-73A81E979B65}" dt="2021-07-12T23:12:34.553" v="558"/>
          <ac:grpSpMkLst>
            <pc:docMk/>
            <pc:sldMk cId="3733449340" sldId="264"/>
            <ac:grpSpMk id="38" creationId="{E9D059B6-ADD8-488A-B346-63289E90D13F}"/>
          </ac:grpSpMkLst>
        </pc:grpChg>
        <pc:grpChg chg="add">
          <ac:chgData name="Dante Beltran" userId="S::belt0023@algonquinlive.com::618081fb-4479-45f1-a927-c97d93c838a9" providerId="AD" clId="Web-{A3702AD4-6065-229E-6EFC-73A81E979B65}" dt="2021-07-12T23:12:34.553" v="558"/>
          <ac:grpSpMkLst>
            <pc:docMk/>
            <pc:sldMk cId="3733449340" sldId="264"/>
            <ac:grpSpMk id="60" creationId="{71092D16-14DA-4606-831F-0DB3EEECB91C}"/>
          </ac:grpSpMkLst>
        </pc:grpChg>
        <pc:grpChg chg="add">
          <ac:chgData name="Dante Beltran" userId="S::belt0023@algonquinlive.com::618081fb-4479-45f1-a927-c97d93c838a9" providerId="AD" clId="Web-{A3702AD4-6065-229E-6EFC-73A81E979B65}" dt="2021-07-12T23:12:34.553" v="558"/>
          <ac:grpSpMkLst>
            <pc:docMk/>
            <pc:sldMk cId="3733449340" sldId="264"/>
            <ac:grpSpMk id="72" creationId="{B5A08A69-9EE1-4A9E-96B6-D769D87C2F9E}"/>
          </ac:grpSpMkLst>
        </pc:grpChg>
        <pc:graphicFrameChg chg="add modGraphic">
          <ac:chgData name="Dante Beltran" userId="S::belt0023@algonquinlive.com::618081fb-4479-45f1-a927-c97d93c838a9" providerId="AD" clId="Web-{A3702AD4-6065-229E-6EFC-73A81E979B65}" dt="2021-07-12T23:28:29.935" v="658" actId="20577"/>
          <ac:graphicFrameMkLst>
            <pc:docMk/>
            <pc:sldMk cId="3733449340" sldId="264"/>
            <ac:graphicFrameMk id="56" creationId="{3AE1E6F1-2C85-4A31-AEE9-5F6CD91D8192}"/>
          </ac:graphicFrameMkLst>
        </pc:graphicFrameChg>
        <pc:picChg chg="add del">
          <ac:chgData name="Dante Beltran" userId="S::belt0023@algonquinlive.com::618081fb-4479-45f1-a927-c97d93c838a9" providerId="AD" clId="Web-{A3702AD4-6065-229E-6EFC-73A81E979B65}" dt="2021-07-12T23:05:56.317" v="272"/>
          <ac:picMkLst>
            <pc:docMk/>
            <pc:sldMk cId="3733449340" sldId="264"/>
            <ac:picMk id="4" creationId="{5AF60D5A-371E-45EB-8039-FE3D9F318300}"/>
          </ac:picMkLst>
        </pc:picChg>
        <pc:picChg chg="add del">
          <ac:chgData name="Dante Beltran" userId="S::belt0023@algonquinlive.com::618081fb-4479-45f1-a927-c97d93c838a9" providerId="AD" clId="Web-{A3702AD4-6065-229E-6EFC-73A81E979B65}" dt="2021-07-12T23:06:00.692" v="278"/>
          <ac:picMkLst>
            <pc:docMk/>
            <pc:sldMk cId="3733449340" sldId="264"/>
            <ac:picMk id="6" creationId="{5AF60D5A-371E-45EB-8039-FE3D9F318300}"/>
          </ac:picMkLst>
        </pc:picChg>
        <pc:picChg chg="add del">
          <ac:chgData name="Dante Beltran" userId="S::belt0023@algonquinlive.com::618081fb-4479-45f1-a927-c97d93c838a9" providerId="AD" clId="Web-{A3702AD4-6065-229E-6EFC-73A81E979B65}" dt="2021-07-12T23:06:15.005" v="282"/>
          <ac:picMkLst>
            <pc:docMk/>
            <pc:sldMk cId="3733449340" sldId="264"/>
            <ac:picMk id="29" creationId="{EC46BA5A-EBA8-4345-A494-C022003EB3A6}"/>
          </ac:picMkLst>
        </pc:picChg>
      </pc:sldChg>
      <pc:sldChg chg="addSp delSp modSp mod setBg">
        <pc:chgData name="Dante Beltran" userId="S::belt0023@algonquinlive.com::618081fb-4479-45f1-a927-c97d93c838a9" providerId="AD" clId="Web-{A3702AD4-6065-229E-6EFC-73A81E979B65}" dt="2021-07-12T23:28:16.716" v="656" actId="20577"/>
        <pc:sldMkLst>
          <pc:docMk/>
          <pc:sldMk cId="1261049555" sldId="265"/>
        </pc:sldMkLst>
        <pc:spChg chg="mod">
          <ac:chgData name="Dante Beltran" userId="S::belt0023@algonquinlive.com::618081fb-4479-45f1-a927-c97d93c838a9" providerId="AD" clId="Web-{A3702AD4-6065-229E-6EFC-73A81E979B65}" dt="2021-07-12T23:28:01.886" v="654" actId="20577"/>
          <ac:spMkLst>
            <pc:docMk/>
            <pc:sldMk cId="1261049555" sldId="265"/>
            <ac:spMk id="2" creationId="{8012E37A-0214-4827-A1EE-ADAEFA2F9989}"/>
          </ac:spMkLst>
        </pc:spChg>
        <pc:spChg chg="mod">
          <ac:chgData name="Dante Beltran" userId="S::belt0023@algonquinlive.com::618081fb-4479-45f1-a927-c97d93c838a9" providerId="AD" clId="Web-{A3702AD4-6065-229E-6EFC-73A81E979B65}" dt="2021-07-12T23:19:01.508" v="613"/>
          <ac:spMkLst>
            <pc:docMk/>
            <pc:sldMk cId="1261049555" sldId="265"/>
            <ac:spMk id="3" creationId="{802EE572-3274-45F9-B890-2A6FDF5FF589}"/>
          </ac:spMkLst>
        </pc:spChg>
        <pc:spChg chg="add del">
          <ac:chgData name="Dante Beltran" userId="S::belt0023@algonquinlive.com::618081fb-4479-45f1-a927-c97d93c838a9" providerId="AD" clId="Web-{A3702AD4-6065-229E-6EFC-73A81E979B65}" dt="2021-07-12T23:20:12.946" v="616"/>
          <ac:spMkLst>
            <pc:docMk/>
            <pc:sldMk cId="1261049555" sldId="265"/>
            <ac:spMk id="20" creationId="{94C52C56-BEF2-4E22-8C8E-A7AC96B03A72}"/>
          </ac:spMkLst>
        </pc:spChg>
        <pc:spChg chg="add del">
          <ac:chgData name="Dante Beltran" userId="S::belt0023@algonquinlive.com::618081fb-4479-45f1-a927-c97d93c838a9" providerId="AD" clId="Web-{A3702AD4-6065-229E-6EFC-73A81E979B65}" dt="2021-07-12T23:20:12.946" v="616"/>
          <ac:spMkLst>
            <pc:docMk/>
            <pc:sldMk cId="1261049555" sldId="265"/>
            <ac:spMk id="21" creationId="{42285737-90EE-47DC-AC80-8AE156B11969}"/>
          </ac:spMkLst>
        </pc:spChg>
        <pc:spChg chg="add del">
          <ac:chgData name="Dante Beltran" userId="S::belt0023@algonquinlive.com::618081fb-4479-45f1-a927-c97d93c838a9" providerId="AD" clId="Web-{A3702AD4-6065-229E-6EFC-73A81E979B65}" dt="2021-07-12T23:20:12.888" v="615"/>
          <ac:spMkLst>
            <pc:docMk/>
            <pc:sldMk cId="1261049555" sldId="265"/>
            <ac:spMk id="40" creationId="{63A60C88-7443-4827-9241-5019758CB4F0}"/>
          </ac:spMkLst>
        </pc:spChg>
        <pc:grpChg chg="add del">
          <ac:chgData name="Dante Beltran" userId="S::belt0023@algonquinlive.com::618081fb-4479-45f1-a927-c97d93c838a9" providerId="AD" clId="Web-{A3702AD4-6065-229E-6EFC-73A81E979B65}" dt="2021-07-12T23:20:12.946" v="616"/>
          <ac:grpSpMkLst>
            <pc:docMk/>
            <pc:sldMk cId="1261049555" sldId="265"/>
            <ac:grpSpMk id="24" creationId="{B57BDC17-F1B3-455F-BBF1-680AA1F25C06}"/>
          </ac:grpSpMkLst>
        </pc:grpChg>
        <pc:grpChg chg="add del">
          <ac:chgData name="Dante Beltran" userId="S::belt0023@algonquinlive.com::618081fb-4479-45f1-a927-c97d93c838a9" providerId="AD" clId="Web-{A3702AD4-6065-229E-6EFC-73A81E979B65}" dt="2021-07-12T23:20:12.888" v="615"/>
          <ac:grpSpMkLst>
            <pc:docMk/>
            <pc:sldMk cId="1261049555" sldId="265"/>
            <ac:grpSpMk id="32" creationId="{DF8D5C46-63E5-40C5-A208-4B2189FA1032}"/>
          </ac:grpSpMkLst>
        </pc:grpChg>
        <pc:graphicFrameChg chg="mod ord modGraphic">
          <ac:chgData name="Dante Beltran" userId="S::belt0023@algonquinlive.com::618081fb-4479-45f1-a927-c97d93c838a9" providerId="AD" clId="Web-{A3702AD4-6065-229E-6EFC-73A81E979B65}" dt="2021-07-12T23:28:16.716" v="656" actId="20577"/>
          <ac:graphicFrameMkLst>
            <pc:docMk/>
            <pc:sldMk cId="1261049555" sldId="265"/>
            <ac:graphicFrameMk id="27" creationId="{71919FED-0F52-4DF8-9F50-552E5DB9B78C}"/>
          </ac:graphicFrameMkLst>
        </pc:graphicFrameChg>
        <pc:graphicFrameChg chg="add del">
          <ac:chgData name="Dante Beltran" userId="S::belt0023@algonquinlive.com::618081fb-4479-45f1-a927-c97d93c838a9" providerId="AD" clId="Web-{A3702AD4-6065-229E-6EFC-73A81E979B65}" dt="2021-07-12T23:20:30.993" v="618"/>
          <ac:graphicFrameMkLst>
            <pc:docMk/>
            <pc:sldMk cId="1261049555" sldId="265"/>
            <ac:graphicFrameMk id="78" creationId="{6AC8E53C-8EBB-4F7C-9317-CA5E4F72A55E}"/>
          </ac:graphicFrameMkLst>
        </pc:graphicFrameChg>
        <pc:picChg chg="add del">
          <ac:chgData name="Dante Beltran" userId="S::belt0023@algonquinlive.com::618081fb-4479-45f1-a927-c97d93c838a9" providerId="AD" clId="Web-{A3702AD4-6065-229E-6EFC-73A81E979B65}" dt="2021-07-12T23:19:01.508" v="613"/>
          <ac:picMkLst>
            <pc:docMk/>
            <pc:sldMk cId="1261049555" sldId="265"/>
            <ac:picMk id="7" creationId="{726CD7DB-E31D-4F24-B9D3-5FB691C1000A}"/>
          </ac:picMkLst>
        </pc:picChg>
        <pc:picChg chg="add mod">
          <ac:chgData name="Dante Beltran" userId="S::belt0023@algonquinlive.com::618081fb-4479-45f1-a927-c97d93c838a9" providerId="AD" clId="Web-{A3702AD4-6065-229E-6EFC-73A81E979B65}" dt="2021-07-12T23:26:37.776" v="643" actId="1076"/>
          <ac:picMkLst>
            <pc:docMk/>
            <pc:sldMk cId="1261049555" sldId="265"/>
            <ac:picMk id="97" creationId="{70F6CEBA-4536-46BC-AF58-BC803386B960}"/>
          </ac:picMkLst>
        </pc:picChg>
        <pc:picChg chg="add mod">
          <ac:chgData name="Dante Beltran" userId="S::belt0023@algonquinlive.com::618081fb-4479-45f1-a927-c97d93c838a9" providerId="AD" clId="Web-{A3702AD4-6065-229E-6EFC-73A81E979B65}" dt="2021-07-12T23:26:39.479" v="644" actId="1076"/>
          <ac:picMkLst>
            <pc:docMk/>
            <pc:sldMk cId="1261049555" sldId="265"/>
            <ac:picMk id="98" creationId="{3FCA8A5A-C68E-4066-9416-1BA090EAA91D}"/>
          </ac:picMkLst>
        </pc:picChg>
        <pc:picChg chg="add mod">
          <ac:chgData name="Dante Beltran" userId="S::belt0023@algonquinlive.com::618081fb-4479-45f1-a927-c97d93c838a9" providerId="AD" clId="Web-{A3702AD4-6065-229E-6EFC-73A81E979B65}" dt="2021-07-12T23:26:44.198" v="647" actId="1076"/>
          <ac:picMkLst>
            <pc:docMk/>
            <pc:sldMk cId="1261049555" sldId="265"/>
            <ac:picMk id="99" creationId="{876F9E8C-992E-45C9-9C25-FE68D7BFE61E}"/>
          </ac:picMkLst>
        </pc:picChg>
        <pc:picChg chg="add mod">
          <ac:chgData name="Dante Beltran" userId="S::belt0023@algonquinlive.com::618081fb-4479-45f1-a927-c97d93c838a9" providerId="AD" clId="Web-{A3702AD4-6065-229E-6EFC-73A81E979B65}" dt="2021-07-12T23:26:43.011" v="646" actId="1076"/>
          <ac:picMkLst>
            <pc:docMk/>
            <pc:sldMk cId="1261049555" sldId="265"/>
            <ac:picMk id="105" creationId="{794A19EA-6933-48C4-9198-C3BF15E28F7E}"/>
          </ac:picMkLst>
        </pc:picChg>
      </pc:sldChg>
      <pc:sldChg chg="add del replId">
        <pc:chgData name="Dante Beltran" userId="S::belt0023@algonquinlive.com::618081fb-4479-45f1-a927-c97d93c838a9" providerId="AD" clId="Web-{A3702AD4-6065-229E-6EFC-73A81E979B65}" dt="2021-07-12T23:16:24.117" v="601"/>
        <pc:sldMkLst>
          <pc:docMk/>
          <pc:sldMk cId="645530025" sldId="266"/>
        </pc:sldMkLst>
      </pc:sldChg>
      <pc:sldChg chg="addSp delSp modSp new mod setBg addAnim delAnim setClrOvrMap">
        <pc:chgData name="Dante Beltran" userId="S::belt0023@algonquinlive.com::618081fb-4479-45f1-a927-c97d93c838a9" providerId="AD" clId="Web-{A3702AD4-6065-229E-6EFC-73A81E979B65}" dt="2021-07-12T23:37:11.502" v="767" actId="20577"/>
        <pc:sldMkLst>
          <pc:docMk/>
          <pc:sldMk cId="4077307888" sldId="267"/>
        </pc:sldMkLst>
        <pc:spChg chg="mod ord">
          <ac:chgData name="Dante Beltran" userId="S::belt0023@algonquinlive.com::618081fb-4479-45f1-a927-c97d93c838a9" providerId="AD" clId="Web-{A3702AD4-6065-229E-6EFC-73A81E979B65}" dt="2021-07-12T23:37:11.502" v="767" actId="20577"/>
          <ac:spMkLst>
            <pc:docMk/>
            <pc:sldMk cId="4077307888" sldId="267"/>
            <ac:spMk id="2" creationId="{058AE0FD-FA9F-4F64-9102-5096DBAF7426}"/>
          </ac:spMkLst>
        </pc:spChg>
        <pc:spChg chg="add del">
          <ac:chgData name="Dante Beltran" userId="S::belt0023@algonquinlive.com::618081fb-4479-45f1-a927-c97d93c838a9" providerId="AD" clId="Web-{A3702AD4-6065-229E-6EFC-73A81E979B65}" dt="2021-07-12T23:30:58.110" v="701"/>
          <ac:spMkLst>
            <pc:docMk/>
            <pc:sldMk cId="4077307888" sldId="267"/>
            <ac:spMk id="7" creationId="{C2A2366C-96BE-4587-BABC-529047265AC1}"/>
          </ac:spMkLst>
        </pc:spChg>
        <pc:spChg chg="add del">
          <ac:chgData name="Dante Beltran" userId="S::belt0023@algonquinlive.com::618081fb-4479-45f1-a927-c97d93c838a9" providerId="AD" clId="Web-{A3702AD4-6065-229E-6EFC-73A81E979B65}" dt="2021-07-12T23:30:31.843" v="689"/>
          <ac:spMkLst>
            <pc:docMk/>
            <pc:sldMk cId="4077307888" sldId="267"/>
            <ac:spMk id="16" creationId="{E58348C3-6249-4952-AA86-C63DB35EA9F2}"/>
          </ac:spMkLst>
        </pc:spChg>
        <pc:spChg chg="add del">
          <ac:chgData name="Dante Beltran" userId="S::belt0023@algonquinlive.com::618081fb-4479-45f1-a927-c97d93c838a9" providerId="AD" clId="Web-{A3702AD4-6065-229E-6EFC-73A81E979B65}" dt="2021-07-12T23:30:29.858" v="688"/>
          <ac:spMkLst>
            <pc:docMk/>
            <pc:sldMk cId="4077307888" sldId="267"/>
            <ac:spMk id="37" creationId="{5EF08599-3FED-4288-A20D-E7BCAC3B8E26}"/>
          </ac:spMkLst>
        </pc:spChg>
        <pc:spChg chg="add del">
          <ac:chgData name="Dante Beltran" userId="S::belt0023@algonquinlive.com::618081fb-4479-45f1-a927-c97d93c838a9" providerId="AD" clId="Web-{A3702AD4-6065-229E-6EFC-73A81E979B65}" dt="2021-07-12T23:30:29.858" v="688"/>
          <ac:spMkLst>
            <pc:docMk/>
            <pc:sldMk cId="4077307888" sldId="267"/>
            <ac:spMk id="39" creationId="{C884A6B2-90E9-4BDB-8503-71AC02D3956A}"/>
          </ac:spMkLst>
        </pc:spChg>
        <pc:grpChg chg="add del">
          <ac:chgData name="Dante Beltran" userId="S::belt0023@algonquinlive.com::618081fb-4479-45f1-a927-c97d93c838a9" providerId="AD" clId="Web-{A3702AD4-6065-229E-6EFC-73A81E979B65}" dt="2021-07-12T23:30:58.110" v="701"/>
          <ac:grpSpMkLst>
            <pc:docMk/>
            <pc:sldMk cId="4077307888" sldId="267"/>
            <ac:grpSpMk id="5" creationId="{08F94D66-27EC-4CB8-8226-D7F41C161863}"/>
          </ac:grpSpMkLst>
        </pc:grpChg>
        <pc:grpChg chg="add del">
          <ac:chgData name="Dante Beltran" userId="S::belt0023@algonquinlive.com::618081fb-4479-45f1-a927-c97d93c838a9" providerId="AD" clId="Web-{A3702AD4-6065-229E-6EFC-73A81E979B65}" dt="2021-07-12T23:30:31.843" v="689"/>
          <ac:grpSpMkLst>
            <pc:docMk/>
            <pc:sldMk cId="4077307888" sldId="267"/>
            <ac:grpSpMk id="8" creationId="{08F94D66-27EC-4CB8-8226-D7F41C161863}"/>
          </ac:grpSpMkLst>
        </pc:grpChg>
        <pc:grpChg chg="add del">
          <ac:chgData name="Dante Beltran" userId="S::belt0023@algonquinlive.com::618081fb-4479-45f1-a927-c97d93c838a9" providerId="AD" clId="Web-{A3702AD4-6065-229E-6EFC-73A81E979B65}" dt="2021-07-12T23:30:31.843" v="689"/>
          <ac:grpSpMkLst>
            <pc:docMk/>
            <pc:sldMk cId="4077307888" sldId="267"/>
            <ac:grpSpMk id="18" creationId="{DE6174AD-DBB0-43E6-98C2-738DB3A15244}"/>
          </ac:grpSpMkLst>
        </pc:grpChg>
        <pc:grpChg chg="add">
          <ac:chgData name="Dante Beltran" userId="S::belt0023@algonquinlive.com::618081fb-4479-45f1-a927-c97d93c838a9" providerId="AD" clId="Web-{A3702AD4-6065-229E-6EFC-73A81E979B65}" dt="2021-07-12T23:30:58.110" v="701"/>
          <ac:grpSpMkLst>
            <pc:docMk/>
            <pc:sldMk cId="4077307888" sldId="267"/>
            <ac:grpSpMk id="19" creationId="{08F94D66-27EC-4CB8-8226-D7F41C161863}"/>
          </ac:grpSpMkLst>
        </pc:grpChg>
        <pc:grpChg chg="add">
          <ac:chgData name="Dante Beltran" userId="S::belt0023@algonquinlive.com::618081fb-4479-45f1-a927-c97d93c838a9" providerId="AD" clId="Web-{A3702AD4-6065-229E-6EFC-73A81E979B65}" dt="2021-07-12T23:30:58.110" v="701"/>
          <ac:grpSpMkLst>
            <pc:docMk/>
            <pc:sldMk cId="4077307888" sldId="267"/>
            <ac:grpSpMk id="27" creationId="{0A3EF779-83DD-4EB0-9F4C-7304381A2870}"/>
          </ac:grpSpMkLst>
        </pc:grpChg>
        <pc:grpChg chg="add del">
          <ac:chgData name="Dante Beltran" userId="S::belt0023@algonquinlive.com::618081fb-4479-45f1-a927-c97d93c838a9" providerId="AD" clId="Web-{A3702AD4-6065-229E-6EFC-73A81E979B65}" dt="2021-07-12T23:30:29.858" v="688"/>
          <ac:grpSpMkLst>
            <pc:docMk/>
            <pc:sldMk cId="4077307888" sldId="267"/>
            <ac:grpSpMk id="29" creationId="{08F94D66-27EC-4CB8-8226-D7F41C161863}"/>
          </ac:grpSpMkLst>
        </pc:grpChg>
        <pc:grpChg chg="add del">
          <ac:chgData name="Dante Beltran" userId="S::belt0023@algonquinlive.com::618081fb-4479-45f1-a927-c97d93c838a9" providerId="AD" clId="Web-{A3702AD4-6065-229E-6EFC-73A81E979B65}" dt="2021-07-12T23:30:29.858" v="688"/>
          <ac:grpSpMkLst>
            <pc:docMk/>
            <pc:sldMk cId="4077307888" sldId="267"/>
            <ac:grpSpMk id="41" creationId="{E9046BC8-D404-4E7D-9202-A07F3FDD3823}"/>
          </ac:grpSpMkLst>
        </pc:grpChg>
        <pc:picChg chg="add del mod">
          <ac:chgData name="Dante Beltran" userId="S::belt0023@algonquinlive.com::618081fb-4479-45f1-a927-c97d93c838a9" providerId="AD" clId="Web-{A3702AD4-6065-229E-6EFC-73A81E979B65}" dt="2021-07-12T23:30:31.843" v="689"/>
          <ac:picMkLst>
            <pc:docMk/>
            <pc:sldMk cId="4077307888" sldId="267"/>
            <ac:picMk id="4" creationId="{62869E6F-6E3E-40EC-B63D-F4DE615302BC}"/>
          </ac:picMkLst>
        </pc:picChg>
        <pc:picChg chg="add mod">
          <ac:chgData name="Dante Beltran" userId="S::belt0023@algonquinlive.com::618081fb-4479-45f1-a927-c97d93c838a9" providerId="AD" clId="Web-{A3702AD4-6065-229E-6EFC-73A81E979B65}" dt="2021-07-12T23:30:58.110" v="701"/>
          <ac:picMkLst>
            <pc:docMk/>
            <pc:sldMk cId="4077307888" sldId="267"/>
            <ac:picMk id="6" creationId="{4BC8B6AC-20FF-42D3-9D9D-D4F8EE9CB87D}"/>
          </ac:picMkLst>
        </pc:picChg>
      </pc:sldChg>
      <pc:sldChg chg="addSp delSp modSp mod setBg addAnim setClrOvrMap">
        <pc:chgData name="Dante Beltran" userId="S::belt0023@algonquinlive.com::618081fb-4479-45f1-a927-c97d93c838a9" providerId="AD" clId="Web-{A3702AD4-6065-229E-6EFC-73A81E979B65}" dt="2021-07-12T23:36:55.471" v="764" actId="20577"/>
        <pc:sldMkLst>
          <pc:docMk/>
          <pc:sldMk cId="4214424984" sldId="268"/>
        </pc:sldMkLst>
        <pc:spChg chg="mod">
          <ac:chgData name="Dante Beltran" userId="S::belt0023@algonquinlive.com::618081fb-4479-45f1-a927-c97d93c838a9" providerId="AD" clId="Web-{A3702AD4-6065-229E-6EFC-73A81E979B65}" dt="2021-07-12T23:36:55.471" v="764" actId="20577"/>
          <ac:spMkLst>
            <pc:docMk/>
            <pc:sldMk cId="4214424984" sldId="268"/>
            <ac:spMk id="2" creationId="{A5EFF88F-472F-4618-9DDB-5B1DA8F0DA86}"/>
          </ac:spMkLst>
        </pc:spChg>
        <pc:spChg chg="del">
          <ac:chgData name="Dante Beltran" userId="S::belt0023@algonquinlive.com::618081fb-4479-45f1-a927-c97d93c838a9" providerId="AD" clId="Web-{A3702AD4-6065-229E-6EFC-73A81E979B65}" dt="2021-07-12T23:32:44.985" v="722"/>
          <ac:spMkLst>
            <pc:docMk/>
            <pc:sldMk cId="4214424984" sldId="268"/>
            <ac:spMk id="3" creationId="{1B044AF0-84F1-4467-9C10-FC723F75ECCD}"/>
          </ac:spMkLst>
        </pc:spChg>
        <pc:spChg chg="add">
          <ac:chgData name="Dante Beltran" userId="S::belt0023@algonquinlive.com::618081fb-4479-45f1-a927-c97d93c838a9" providerId="AD" clId="Web-{A3702AD4-6065-229E-6EFC-73A81E979B65}" dt="2021-07-12T23:32:49.141" v="723"/>
          <ac:spMkLst>
            <pc:docMk/>
            <pc:sldMk cId="4214424984" sldId="268"/>
            <ac:spMk id="16" creationId="{F64080D6-34DE-4277-97CC-2FB3812846DA}"/>
          </ac:spMkLst>
        </pc:spChg>
        <pc:grpChg chg="add">
          <ac:chgData name="Dante Beltran" userId="S::belt0023@algonquinlive.com::618081fb-4479-45f1-a927-c97d93c838a9" providerId="AD" clId="Web-{A3702AD4-6065-229E-6EFC-73A81E979B65}" dt="2021-07-12T23:32:49.141" v="723"/>
          <ac:grpSpMkLst>
            <pc:docMk/>
            <pc:sldMk cId="4214424984" sldId="268"/>
            <ac:grpSpMk id="8" creationId="{08F94D66-27EC-4CB8-8226-D7F41C161863}"/>
          </ac:grpSpMkLst>
        </pc:grpChg>
        <pc:picChg chg="add">
          <ac:chgData name="Dante Beltran" userId="S::belt0023@algonquinlive.com::618081fb-4479-45f1-a927-c97d93c838a9" providerId="AD" clId="Web-{A3702AD4-6065-229E-6EFC-73A81E979B65}" dt="2021-07-12T23:32:49.141" v="723"/>
          <ac:picMkLst>
            <pc:docMk/>
            <pc:sldMk cId="4214424984" sldId="268"/>
            <ac:picMk id="4" creationId="{6395444D-2135-4028-98B8-FFFD46AABD1A}"/>
          </ac:picMkLst>
        </pc:picChg>
      </pc:sldChg>
      <pc:sldChg chg="addSp delSp modSp new mod setBg addAnim setClrOvrMap">
        <pc:chgData name="Dante Beltran" userId="S::belt0023@algonquinlive.com::618081fb-4479-45f1-a927-c97d93c838a9" providerId="AD" clId="Web-{A3702AD4-6065-229E-6EFC-73A81E979B65}" dt="2021-07-12T23:37:05.549" v="766" actId="14100"/>
        <pc:sldMkLst>
          <pc:docMk/>
          <pc:sldMk cId="1439670447" sldId="269"/>
        </pc:sldMkLst>
        <pc:spChg chg="mod">
          <ac:chgData name="Dante Beltran" userId="S::belt0023@algonquinlive.com::618081fb-4479-45f1-a927-c97d93c838a9" providerId="AD" clId="Web-{A3702AD4-6065-229E-6EFC-73A81E979B65}" dt="2021-07-12T23:37:05.549" v="766" actId="14100"/>
          <ac:spMkLst>
            <pc:docMk/>
            <pc:sldMk cId="1439670447" sldId="269"/>
            <ac:spMk id="2" creationId="{7067C722-6674-45BB-9EF6-C10418A4CE42}"/>
          </ac:spMkLst>
        </pc:spChg>
        <pc:spChg chg="add">
          <ac:chgData name="Dante Beltran" userId="S::belt0023@algonquinlive.com::618081fb-4479-45f1-a927-c97d93c838a9" providerId="AD" clId="Web-{A3702AD4-6065-229E-6EFC-73A81E979B65}" dt="2021-07-12T23:32:25.719" v="716"/>
          <ac:spMkLst>
            <pc:docMk/>
            <pc:sldMk cId="1439670447" sldId="269"/>
            <ac:spMk id="35" creationId="{5EF08599-3FED-4288-A20D-E7BCAC3B8E26}"/>
          </ac:spMkLst>
        </pc:spChg>
        <pc:spChg chg="add">
          <ac:chgData name="Dante Beltran" userId="S::belt0023@algonquinlive.com::618081fb-4479-45f1-a927-c97d93c838a9" providerId="AD" clId="Web-{A3702AD4-6065-229E-6EFC-73A81E979B65}" dt="2021-07-12T23:32:25.719" v="716"/>
          <ac:spMkLst>
            <pc:docMk/>
            <pc:sldMk cId="1439670447" sldId="269"/>
            <ac:spMk id="37" creationId="{C884A6B2-90E9-4BDB-8503-71AC02D3956A}"/>
          </ac:spMkLst>
        </pc:spChg>
        <pc:grpChg chg="add del">
          <ac:chgData name="Dante Beltran" userId="S::belt0023@algonquinlive.com::618081fb-4479-45f1-a927-c97d93c838a9" providerId="AD" clId="Web-{A3702AD4-6065-229E-6EFC-73A81E979B65}" dt="2021-07-12T23:32:25.719" v="716"/>
          <ac:grpSpMkLst>
            <pc:docMk/>
            <pc:sldMk cId="1439670447" sldId="269"/>
            <ac:grpSpMk id="8" creationId="{08F94D66-27EC-4CB8-8226-D7F41C161863}"/>
          </ac:grpSpMkLst>
        </pc:grpChg>
        <pc:grpChg chg="add del">
          <ac:chgData name="Dante Beltran" userId="S::belt0023@algonquinlive.com::618081fb-4479-45f1-a927-c97d93c838a9" providerId="AD" clId="Web-{A3702AD4-6065-229E-6EFC-73A81E979B65}" dt="2021-07-12T23:32:25.719" v="716"/>
          <ac:grpSpMkLst>
            <pc:docMk/>
            <pc:sldMk cId="1439670447" sldId="269"/>
            <ac:grpSpMk id="16" creationId="{0A3EF779-83DD-4EB0-9F4C-7304381A2870}"/>
          </ac:grpSpMkLst>
        </pc:grpChg>
        <pc:grpChg chg="add">
          <ac:chgData name="Dante Beltran" userId="S::belt0023@algonquinlive.com::618081fb-4479-45f1-a927-c97d93c838a9" providerId="AD" clId="Web-{A3702AD4-6065-229E-6EFC-73A81E979B65}" dt="2021-07-12T23:32:25.719" v="716"/>
          <ac:grpSpMkLst>
            <pc:docMk/>
            <pc:sldMk cId="1439670447" sldId="269"/>
            <ac:grpSpMk id="27" creationId="{08F94D66-27EC-4CB8-8226-D7F41C161863}"/>
          </ac:grpSpMkLst>
        </pc:grpChg>
        <pc:grpChg chg="add">
          <ac:chgData name="Dante Beltran" userId="S::belt0023@algonquinlive.com::618081fb-4479-45f1-a927-c97d93c838a9" providerId="AD" clId="Web-{A3702AD4-6065-229E-6EFC-73A81E979B65}" dt="2021-07-12T23:32:25.719" v="716"/>
          <ac:grpSpMkLst>
            <pc:docMk/>
            <pc:sldMk cId="1439670447" sldId="269"/>
            <ac:grpSpMk id="39" creationId="{E9046BC8-D404-4E7D-9202-A07F3FDD3823}"/>
          </ac:grpSpMkLst>
        </pc:grpChg>
        <pc:picChg chg="add mod">
          <ac:chgData name="Dante Beltran" userId="S::belt0023@algonquinlive.com::618081fb-4479-45f1-a927-c97d93c838a9" providerId="AD" clId="Web-{A3702AD4-6065-229E-6EFC-73A81E979B65}" dt="2021-07-12T23:32:25.719" v="716"/>
          <ac:picMkLst>
            <pc:docMk/>
            <pc:sldMk cId="1439670447" sldId="269"/>
            <ac:picMk id="4" creationId="{9034600D-CDA8-4420-BA1B-B8AFEFBD2FB7}"/>
          </ac:picMkLst>
        </pc:picChg>
      </pc:sldChg>
      <pc:sldChg chg="addSp delSp modSp new mod setBg addAnim delAnim setClrOvrMap">
        <pc:chgData name="Dante Beltran" userId="S::belt0023@algonquinlive.com::618081fb-4479-45f1-a927-c97d93c838a9" providerId="AD" clId="Web-{A3702AD4-6065-229E-6EFC-73A81E979B65}" dt="2021-07-12T23:36:47.971" v="763" actId="20577"/>
        <pc:sldMkLst>
          <pc:docMk/>
          <pc:sldMk cId="3343985851" sldId="270"/>
        </pc:sldMkLst>
        <pc:spChg chg="mod ord">
          <ac:chgData name="Dante Beltran" userId="S::belt0023@algonquinlive.com::618081fb-4479-45f1-a927-c97d93c838a9" providerId="AD" clId="Web-{A3702AD4-6065-229E-6EFC-73A81E979B65}" dt="2021-07-12T23:36:47.971" v="763" actId="20577"/>
          <ac:spMkLst>
            <pc:docMk/>
            <pc:sldMk cId="3343985851" sldId="270"/>
            <ac:spMk id="2" creationId="{188BF657-D074-4ABD-98EE-AD9272995628}"/>
          </ac:spMkLst>
        </pc:spChg>
        <pc:spChg chg="add del">
          <ac:chgData name="Dante Beltran" userId="S::belt0023@algonquinlive.com::618081fb-4479-45f1-a927-c97d93c838a9" providerId="AD" clId="Web-{A3702AD4-6065-229E-6EFC-73A81E979B65}" dt="2021-07-12T23:35:19.595" v="738"/>
          <ac:spMkLst>
            <pc:docMk/>
            <pc:sldMk cId="3343985851" sldId="270"/>
            <ac:spMk id="6" creationId="{F64080D6-34DE-4277-97CC-2FB3812846DA}"/>
          </ac:spMkLst>
        </pc:spChg>
        <pc:spChg chg="add">
          <ac:chgData name="Dante Beltran" userId="S::belt0023@algonquinlive.com::618081fb-4479-45f1-a927-c97d93c838a9" providerId="AD" clId="Web-{A3702AD4-6065-229E-6EFC-73A81E979B65}" dt="2021-07-12T23:36:23.377" v="751"/>
          <ac:spMkLst>
            <pc:docMk/>
            <pc:sldMk cId="3343985851" sldId="270"/>
            <ac:spMk id="15" creationId="{F64080D6-34DE-4277-97CC-2FB3812846DA}"/>
          </ac:spMkLst>
        </pc:spChg>
        <pc:spChg chg="add del">
          <ac:chgData name="Dante Beltran" userId="S::belt0023@algonquinlive.com::618081fb-4479-45f1-a927-c97d93c838a9" providerId="AD" clId="Web-{A3702AD4-6065-229E-6EFC-73A81E979B65}" dt="2021-07-12T23:33:48.610" v="732"/>
          <ac:spMkLst>
            <pc:docMk/>
            <pc:sldMk cId="3343985851" sldId="270"/>
            <ac:spMk id="16" creationId="{F64080D6-34DE-4277-97CC-2FB3812846DA}"/>
          </ac:spMkLst>
        </pc:spChg>
        <pc:grpChg chg="add del">
          <ac:chgData name="Dante Beltran" userId="S::belt0023@algonquinlive.com::618081fb-4479-45f1-a927-c97d93c838a9" providerId="AD" clId="Web-{A3702AD4-6065-229E-6EFC-73A81E979B65}" dt="2021-07-12T23:35:19.595" v="738"/>
          <ac:grpSpMkLst>
            <pc:docMk/>
            <pc:sldMk cId="3343985851" sldId="270"/>
            <ac:grpSpMk id="5" creationId="{08F94D66-27EC-4CB8-8226-D7F41C161863}"/>
          </ac:grpSpMkLst>
        </pc:grpChg>
        <pc:grpChg chg="add">
          <ac:chgData name="Dante Beltran" userId="S::belt0023@algonquinlive.com::618081fb-4479-45f1-a927-c97d93c838a9" providerId="AD" clId="Web-{A3702AD4-6065-229E-6EFC-73A81E979B65}" dt="2021-07-12T23:36:23.377" v="751"/>
          <ac:grpSpMkLst>
            <pc:docMk/>
            <pc:sldMk cId="3343985851" sldId="270"/>
            <ac:grpSpMk id="7" creationId="{08F94D66-27EC-4CB8-8226-D7F41C161863}"/>
          </ac:grpSpMkLst>
        </pc:grpChg>
        <pc:grpChg chg="add del">
          <ac:chgData name="Dante Beltran" userId="S::belt0023@algonquinlive.com::618081fb-4479-45f1-a927-c97d93c838a9" providerId="AD" clId="Web-{A3702AD4-6065-229E-6EFC-73A81E979B65}" dt="2021-07-12T23:33:48.610" v="732"/>
          <ac:grpSpMkLst>
            <pc:docMk/>
            <pc:sldMk cId="3343985851" sldId="270"/>
            <ac:grpSpMk id="8" creationId="{08F94D66-27EC-4CB8-8226-D7F41C161863}"/>
          </ac:grpSpMkLst>
        </pc:grpChg>
        <pc:picChg chg="add del mod">
          <ac:chgData name="Dante Beltran" userId="S::belt0023@algonquinlive.com::618081fb-4479-45f1-a927-c97d93c838a9" providerId="AD" clId="Web-{A3702AD4-6065-229E-6EFC-73A81E979B65}" dt="2021-07-12T23:35:22.439" v="739"/>
          <ac:picMkLst>
            <pc:docMk/>
            <pc:sldMk cId="3343985851" sldId="270"/>
            <ac:picMk id="3" creationId="{E4C59A9F-3625-4941-961D-AECC51DF59B3}"/>
          </ac:picMkLst>
        </pc:picChg>
        <pc:picChg chg="add del">
          <ac:chgData name="Dante Beltran" userId="S::belt0023@algonquinlive.com::618081fb-4479-45f1-a927-c97d93c838a9" providerId="AD" clId="Web-{A3702AD4-6065-229E-6EFC-73A81E979B65}" dt="2021-07-12T23:33:48.610" v="732"/>
          <ac:picMkLst>
            <pc:docMk/>
            <pc:sldMk cId="3343985851" sldId="270"/>
            <ac:picMk id="4" creationId="{E3FE2428-22FB-4FF8-8AAF-B250D75272C2}"/>
          </ac:picMkLst>
        </pc:picChg>
        <pc:picChg chg="add">
          <ac:chgData name="Dante Beltran" userId="S::belt0023@algonquinlive.com::618081fb-4479-45f1-a927-c97d93c838a9" providerId="AD" clId="Web-{A3702AD4-6065-229E-6EFC-73A81E979B65}" dt="2021-07-12T23:36:23.377" v="751"/>
          <ac:picMkLst>
            <pc:docMk/>
            <pc:sldMk cId="3343985851" sldId="270"/>
            <ac:picMk id="17" creationId="{2B0EBC02-AB17-4D57-81A6-B0DB88215138}"/>
          </ac:picMkLst>
        </pc:picChg>
      </pc:sldChg>
      <pc:sldChg chg="addSp delSp modSp new mod setBg addAnim delAnim setClrOvrMap">
        <pc:chgData name="Dante Beltran" userId="S::belt0023@algonquinlive.com::618081fb-4479-45f1-a927-c97d93c838a9" providerId="AD" clId="Web-{A3702AD4-6065-229E-6EFC-73A81E979B65}" dt="2021-07-12T23:39:31.628" v="804"/>
        <pc:sldMkLst>
          <pc:docMk/>
          <pc:sldMk cId="1614342643" sldId="272"/>
        </pc:sldMkLst>
        <pc:spChg chg="mod ord">
          <ac:chgData name="Dante Beltran" userId="S::belt0023@algonquinlive.com::618081fb-4479-45f1-a927-c97d93c838a9" providerId="AD" clId="Web-{A3702AD4-6065-229E-6EFC-73A81E979B65}" dt="2021-07-12T23:38:53.315" v="803" actId="20577"/>
          <ac:spMkLst>
            <pc:docMk/>
            <pc:sldMk cId="1614342643" sldId="272"/>
            <ac:spMk id="2" creationId="{DF3BCD7D-03EB-4E07-9BAF-739576999C94}"/>
          </ac:spMkLst>
        </pc:spChg>
        <pc:spChg chg="add del mod">
          <ac:chgData name="Dante Beltran" userId="S::belt0023@algonquinlive.com::618081fb-4479-45f1-a927-c97d93c838a9" providerId="AD" clId="Web-{A3702AD4-6065-229E-6EFC-73A81E979B65}" dt="2021-07-12T23:39:31.628" v="804"/>
          <ac:spMkLst>
            <pc:docMk/>
            <pc:sldMk cId="1614342643" sldId="272"/>
            <ac:spMk id="4" creationId="{C9529DAF-6182-4373-90AE-E9CF3675F2B0}"/>
          </ac:spMkLst>
        </pc:spChg>
        <pc:spChg chg="add del">
          <ac:chgData name="Dante Beltran" userId="S::belt0023@algonquinlive.com::618081fb-4479-45f1-a927-c97d93c838a9" providerId="AD" clId="Web-{A3702AD4-6065-229E-6EFC-73A81E979B65}" dt="2021-07-12T23:38:38.440" v="784"/>
          <ac:spMkLst>
            <pc:docMk/>
            <pc:sldMk cId="1614342643" sldId="272"/>
            <ac:spMk id="17" creationId="{F64080D6-34DE-4277-97CC-2FB3812846DA}"/>
          </ac:spMkLst>
        </pc:spChg>
        <pc:grpChg chg="add">
          <ac:chgData name="Dante Beltran" userId="S::belt0023@algonquinlive.com::618081fb-4479-45f1-a927-c97d93c838a9" providerId="AD" clId="Web-{A3702AD4-6065-229E-6EFC-73A81E979B65}" dt="2021-07-12T23:38:38.471" v="785"/>
          <ac:grpSpMkLst>
            <pc:docMk/>
            <pc:sldMk cId="1614342643" sldId="272"/>
            <ac:grpSpMk id="6" creationId="{08F94D66-27EC-4CB8-8226-D7F41C161863}"/>
          </ac:grpSpMkLst>
        </pc:grpChg>
        <pc:grpChg chg="add del">
          <ac:chgData name="Dante Beltran" userId="S::belt0023@algonquinlive.com::618081fb-4479-45f1-a927-c97d93c838a9" providerId="AD" clId="Web-{A3702AD4-6065-229E-6EFC-73A81E979B65}" dt="2021-07-12T23:38:38.440" v="784"/>
          <ac:grpSpMkLst>
            <pc:docMk/>
            <pc:sldMk cId="1614342643" sldId="272"/>
            <ac:grpSpMk id="9" creationId="{08F94D66-27EC-4CB8-8226-D7F41C161863}"/>
          </ac:grpSpMkLst>
        </pc:grpChg>
        <pc:picChg chg="add mod">
          <ac:chgData name="Dante Beltran" userId="S::belt0023@algonquinlive.com::618081fb-4479-45f1-a927-c97d93c838a9" providerId="AD" clId="Web-{A3702AD4-6065-229E-6EFC-73A81E979B65}" dt="2021-07-12T23:38:38.471" v="785"/>
          <ac:picMkLst>
            <pc:docMk/>
            <pc:sldMk cId="1614342643" sldId="272"/>
            <ac:picMk id="3" creationId="{BB9C1AD2-D8AC-497E-8786-8DDBD39923A5}"/>
          </ac:picMkLst>
        </pc:picChg>
      </pc:sldChg>
      <pc:sldChg chg="addSp delSp modSp new del">
        <pc:chgData name="Dante Beltran" userId="S::belt0023@algonquinlive.com::618081fb-4479-45f1-a927-c97d93c838a9" providerId="AD" clId="Web-{A3702AD4-6065-229E-6EFC-73A81E979B65}" dt="2021-07-13T00:08:26.386" v="1248"/>
        <pc:sldMkLst>
          <pc:docMk/>
          <pc:sldMk cId="2504423643" sldId="273"/>
        </pc:sldMkLst>
        <pc:spChg chg="del">
          <ac:chgData name="Dante Beltran" userId="S::belt0023@algonquinlive.com::618081fb-4479-45f1-a927-c97d93c838a9" providerId="AD" clId="Web-{A3702AD4-6065-229E-6EFC-73A81E979B65}" dt="2021-07-13T00:01:20.634" v="833"/>
          <ac:spMkLst>
            <pc:docMk/>
            <pc:sldMk cId="2504423643" sldId="273"/>
            <ac:spMk id="2" creationId="{A27ED193-5044-4516-A5D7-DC8E22BAA020}"/>
          </ac:spMkLst>
        </pc:spChg>
        <pc:spChg chg="mod">
          <ac:chgData name="Dante Beltran" userId="S::belt0023@algonquinlive.com::618081fb-4479-45f1-a927-c97d93c838a9" providerId="AD" clId="Web-{A3702AD4-6065-229E-6EFC-73A81E979B65}" dt="2021-07-13T00:05:53.339" v="1179" actId="20577"/>
          <ac:spMkLst>
            <pc:docMk/>
            <pc:sldMk cId="2504423643" sldId="273"/>
            <ac:spMk id="3" creationId="{4AC3A32B-BCED-4EE9-A58F-65F63E3EBFB2}"/>
          </ac:spMkLst>
        </pc:spChg>
        <pc:spChg chg="add mod">
          <ac:chgData name="Dante Beltran" userId="S::belt0023@algonquinlive.com::618081fb-4479-45f1-a927-c97d93c838a9" providerId="AD" clId="Web-{A3702AD4-6065-229E-6EFC-73A81E979B65}" dt="2021-07-13T00:06:11.417" v="1181" actId="1076"/>
          <ac:spMkLst>
            <pc:docMk/>
            <pc:sldMk cId="2504423643" sldId="273"/>
            <ac:spMk id="68" creationId="{1E217877-DB93-4E1F-8C08-3B3AE84E4E02}"/>
          </ac:spMkLst>
        </pc:spChg>
        <pc:spChg chg="add del">
          <ac:chgData name="Dante Beltran" userId="S::belt0023@algonquinlive.com::618081fb-4479-45f1-a927-c97d93c838a9" providerId="AD" clId="Web-{A3702AD4-6065-229E-6EFC-73A81E979B65}" dt="2021-07-13T00:06:47.573" v="1196"/>
          <ac:spMkLst>
            <pc:docMk/>
            <pc:sldMk cId="2504423643" sldId="273"/>
            <ac:spMk id="93" creationId="{F77E22EF-7E04-4A13-8FC0-2D0F6D6AA794}"/>
          </ac:spMkLst>
        </pc:spChg>
        <pc:spChg chg="add mod">
          <ac:chgData name="Dante Beltran" userId="S::belt0023@algonquinlive.com::618081fb-4479-45f1-a927-c97d93c838a9" providerId="AD" clId="Web-{A3702AD4-6065-229E-6EFC-73A81E979B65}" dt="2021-07-13T00:06:56.105" v="1201" actId="14100"/>
          <ac:spMkLst>
            <pc:docMk/>
            <pc:sldMk cId="2504423643" sldId="273"/>
            <ac:spMk id="94" creationId="{2EC06044-C36E-4B0C-AE2E-F445261B016D}"/>
          </ac:spMkLst>
        </pc:spChg>
        <pc:graphicFrameChg chg="add del mod modGraphic">
          <ac:chgData name="Dante Beltran" userId="S::belt0023@algonquinlive.com::618081fb-4479-45f1-a927-c97d93c838a9" providerId="AD" clId="Web-{A3702AD4-6065-229E-6EFC-73A81E979B65}" dt="2021-07-13T00:06:16.464" v="1182"/>
          <ac:graphicFrameMkLst>
            <pc:docMk/>
            <pc:sldMk cId="2504423643" sldId="273"/>
            <ac:graphicFrameMk id="5" creationId="{AA1EAD29-F802-4D77-ABAE-4DFC3DD5D1BA}"/>
          </ac:graphicFrameMkLst>
        </pc:graphicFrameChg>
        <pc:graphicFrameChg chg="add del">
          <ac:chgData name="Dante Beltran" userId="S::belt0023@algonquinlive.com::618081fb-4479-45f1-a927-c97d93c838a9" providerId="AD" clId="Web-{A3702AD4-6065-229E-6EFC-73A81E979B65}" dt="2021-07-13T00:01:13.494" v="830"/>
          <ac:graphicFrameMkLst>
            <pc:docMk/>
            <pc:sldMk cId="2504423643" sldId="273"/>
            <ac:graphicFrameMk id="53" creationId="{DD4F0FD2-B433-43DD-ADA7-A0DE36F18272}"/>
          </ac:graphicFrameMkLst>
        </pc:graphicFrameChg>
      </pc:sldChg>
      <pc:sldChg chg="addSp delSp modSp new">
        <pc:chgData name="Dante Beltran" userId="S::belt0023@algonquinlive.com::618081fb-4479-45f1-a927-c97d93c838a9" providerId="AD" clId="Web-{A3702AD4-6065-229E-6EFC-73A81E979B65}" dt="2021-07-13T00:09:41.668" v="1263" actId="1076"/>
        <pc:sldMkLst>
          <pc:docMk/>
          <pc:sldMk cId="637449414" sldId="275"/>
        </pc:sldMkLst>
        <pc:spChg chg="del mod">
          <ac:chgData name="Dante Beltran" userId="S::belt0023@algonquinlive.com::618081fb-4479-45f1-a927-c97d93c838a9" providerId="AD" clId="Web-{A3702AD4-6065-229E-6EFC-73A81E979B65}" dt="2021-07-13T00:09:36.715" v="1261"/>
          <ac:spMkLst>
            <pc:docMk/>
            <pc:sldMk cId="637449414" sldId="275"/>
            <ac:spMk id="2" creationId="{BCECC8C4-9FB3-4843-B3DD-7C560EBB2DAD}"/>
          </ac:spMkLst>
        </pc:spChg>
        <pc:spChg chg="mod">
          <ac:chgData name="Dante Beltran" userId="S::belt0023@algonquinlive.com::618081fb-4479-45f1-a927-c97d93c838a9" providerId="AD" clId="Web-{A3702AD4-6065-229E-6EFC-73A81E979B65}" dt="2021-07-13T00:08:11.730" v="1230" actId="20577"/>
          <ac:spMkLst>
            <pc:docMk/>
            <pc:sldMk cId="637449414" sldId="275"/>
            <ac:spMk id="3" creationId="{56F03A4C-AD51-4876-8E77-E4C3AAAD5790}"/>
          </ac:spMkLst>
        </pc:spChg>
        <pc:spChg chg="mod">
          <ac:chgData name="Dante Beltran" userId="S::belt0023@algonquinlive.com::618081fb-4479-45f1-a927-c97d93c838a9" providerId="AD" clId="Web-{A3702AD4-6065-229E-6EFC-73A81E979B65}" dt="2021-07-13T00:07:51.277" v="1224" actId="20577"/>
          <ac:spMkLst>
            <pc:docMk/>
            <pc:sldMk cId="637449414" sldId="275"/>
            <ac:spMk id="4" creationId="{238FCED5-1BCA-4583-BD0F-90F3083BCA8B}"/>
          </ac:spMkLst>
        </pc:spChg>
        <pc:spChg chg="mod">
          <ac:chgData name="Dante Beltran" userId="S::belt0023@algonquinlive.com::618081fb-4479-45f1-a927-c97d93c838a9" providerId="AD" clId="Web-{A3702AD4-6065-229E-6EFC-73A81E979B65}" dt="2021-07-13T00:08:09.527" v="1228" actId="20577"/>
          <ac:spMkLst>
            <pc:docMk/>
            <pc:sldMk cId="637449414" sldId="275"/>
            <ac:spMk id="5" creationId="{600D1DFE-1956-4DDD-B655-3697D3998ABC}"/>
          </ac:spMkLst>
        </pc:spChg>
        <pc:spChg chg="mod">
          <ac:chgData name="Dante Beltran" userId="S::belt0023@algonquinlive.com::618081fb-4479-45f1-a927-c97d93c838a9" providerId="AD" clId="Web-{A3702AD4-6065-229E-6EFC-73A81E979B65}" dt="2021-07-13T00:07:56.167" v="1226" actId="20577"/>
          <ac:spMkLst>
            <pc:docMk/>
            <pc:sldMk cId="637449414" sldId="275"/>
            <ac:spMk id="6" creationId="{03B8BA18-E84D-45D9-8F57-46BB84F15A0D}"/>
          </ac:spMkLst>
        </pc:spChg>
        <pc:spChg chg="add del mod">
          <ac:chgData name="Dante Beltran" userId="S::belt0023@algonquinlive.com::618081fb-4479-45f1-a927-c97d93c838a9" providerId="AD" clId="Web-{A3702AD4-6065-229E-6EFC-73A81E979B65}" dt="2021-07-13T00:09:39.855" v="1262"/>
          <ac:spMkLst>
            <pc:docMk/>
            <pc:sldMk cId="637449414" sldId="275"/>
            <ac:spMk id="48" creationId="{67FFAFBE-79DB-4B78-A876-2D281DE7FA1A}"/>
          </ac:spMkLst>
        </pc:spChg>
        <pc:graphicFrameChg chg="add mod modGraphic">
          <ac:chgData name="Dante Beltran" userId="S::belt0023@algonquinlive.com::618081fb-4479-45f1-a927-c97d93c838a9" providerId="AD" clId="Web-{A3702AD4-6065-229E-6EFC-73A81E979B65}" dt="2021-07-13T00:09:41.668" v="1263" actId="1076"/>
          <ac:graphicFrameMkLst>
            <pc:docMk/>
            <pc:sldMk cId="637449414" sldId="275"/>
            <ac:graphicFrameMk id="9" creationId="{6A25581D-9B8F-41DF-8EC6-9239814E9DD8}"/>
          </ac:graphicFrameMkLst>
        </pc:graphicFrameChg>
        <pc:picChg chg="add del mod">
          <ac:chgData name="Dante Beltran" userId="S::belt0023@algonquinlive.com::618081fb-4479-45f1-a927-c97d93c838a9" providerId="AD" clId="Web-{A3702AD4-6065-229E-6EFC-73A81E979B65}" dt="2021-07-13T00:09:19.512" v="1255"/>
          <ac:picMkLst>
            <pc:docMk/>
            <pc:sldMk cId="637449414" sldId="275"/>
            <ac:picMk id="7" creationId="{F82BDE58-BDD8-418E-A667-A6E4DF63B548}"/>
          </ac:picMkLst>
        </pc:picChg>
      </pc:sldChg>
      <pc:sldChg chg="addSp delSp modSp new">
        <pc:chgData name="Dante Beltran" userId="S::belt0023@algonquinlive.com::618081fb-4479-45f1-a927-c97d93c838a9" providerId="AD" clId="Web-{A3702AD4-6065-229E-6EFC-73A81E979B65}" dt="2021-07-13T00:13:35.013" v="1296" actId="20577"/>
        <pc:sldMkLst>
          <pc:docMk/>
          <pc:sldMk cId="395651964" sldId="276"/>
        </pc:sldMkLst>
        <pc:spChg chg="mod">
          <ac:chgData name="Dante Beltran" userId="S::belt0023@algonquinlive.com::618081fb-4479-45f1-a927-c97d93c838a9" providerId="AD" clId="Web-{A3702AD4-6065-229E-6EFC-73A81E979B65}" dt="2021-07-13T00:13:35.013" v="1296" actId="20577"/>
          <ac:spMkLst>
            <pc:docMk/>
            <pc:sldMk cId="395651964" sldId="276"/>
            <ac:spMk id="3" creationId="{144C8B11-F96A-45E2-A053-D65A03DF32AD}"/>
          </ac:spMkLst>
        </pc:spChg>
        <pc:spChg chg="add del mod">
          <ac:chgData name="Dante Beltran" userId="S::belt0023@algonquinlive.com::618081fb-4479-45f1-a927-c97d93c838a9" providerId="AD" clId="Web-{A3702AD4-6065-229E-6EFC-73A81E979B65}" dt="2021-07-13T00:10:58.215" v="1270"/>
          <ac:spMkLst>
            <pc:docMk/>
            <pc:sldMk cId="395651964" sldId="276"/>
            <ac:spMk id="11" creationId="{D668CD8C-6A3C-4F60-B1CE-CBC149C457F7}"/>
          </ac:spMkLst>
        </pc:spChg>
        <pc:graphicFrameChg chg="add">
          <ac:chgData name="Dante Beltran" userId="S::belt0023@algonquinlive.com::618081fb-4479-45f1-a927-c97d93c838a9" providerId="AD" clId="Web-{A3702AD4-6065-229E-6EFC-73A81E979B65}" dt="2021-07-13T00:10:39.856" v="1265"/>
          <ac:graphicFrameMkLst>
            <pc:docMk/>
            <pc:sldMk cId="395651964" sldId="276"/>
            <ac:graphicFrameMk id="5" creationId="{A36633E3-E723-4F3F-B6D4-F839D4A9FAF9}"/>
          </ac:graphicFrameMkLst>
        </pc:graphicFrameChg>
      </pc:sldChg>
      <pc:sldChg chg="add del replId">
        <pc:chgData name="Dante Beltran" userId="S::belt0023@algonquinlive.com::618081fb-4479-45f1-a927-c97d93c838a9" providerId="AD" clId="Web-{A3702AD4-6065-229E-6EFC-73A81E979B65}" dt="2021-07-13T00:09:09.933" v="1253"/>
        <pc:sldMkLst>
          <pc:docMk/>
          <pc:sldMk cId="2934517490" sldId="276"/>
        </pc:sldMkLst>
      </pc:sldChg>
    </pc:docChg>
  </pc:docChgLst>
  <pc:docChgLst>
    <pc:chgData name="Tuankien Truong" userId="S::truo0059@algonquinlive.com::79d952fe-6b2b-4e27-9184-f53341ef8f58" providerId="AD" clId="Web-{C4D1D80A-098C-41B7-A71E-EEB11661C349}"/>
    <pc:docChg chg="addSld modSld">
      <pc:chgData name="Tuankien Truong" userId="S::truo0059@algonquinlive.com::79d952fe-6b2b-4e27-9184-f53341ef8f58" providerId="AD" clId="Web-{C4D1D80A-098C-41B7-A71E-EEB11661C349}" dt="2021-07-14T00:46:40.240" v="123" actId="1076"/>
      <pc:docMkLst>
        <pc:docMk/>
      </pc:docMkLst>
      <pc:sldChg chg="addSp delSp modSp mod setBg">
        <pc:chgData name="Tuankien Truong" userId="S::truo0059@algonquinlive.com::79d952fe-6b2b-4e27-9184-f53341ef8f58" providerId="AD" clId="Web-{C4D1D80A-098C-41B7-A71E-EEB11661C349}" dt="2021-07-14T00:46:19.147" v="117"/>
        <pc:sldMkLst>
          <pc:docMk/>
          <pc:sldMk cId="3733449340" sldId="264"/>
        </pc:sldMkLst>
        <pc:spChg chg="mod">
          <ac:chgData name="Tuankien Truong" userId="S::truo0059@algonquinlive.com::79d952fe-6b2b-4e27-9184-f53341ef8f58" providerId="AD" clId="Web-{C4D1D80A-098C-41B7-A71E-EEB11661C349}" dt="2021-07-14T00:46:19.147" v="117"/>
          <ac:spMkLst>
            <pc:docMk/>
            <pc:sldMk cId="3733449340" sldId="264"/>
            <ac:spMk id="2" creationId="{DAD78326-4082-4475-9431-0F9DCC7537A6}"/>
          </ac:spMkLst>
        </pc:spChg>
        <pc:spChg chg="add del">
          <ac:chgData name="Tuankien Truong" userId="S::truo0059@algonquinlive.com::79d952fe-6b2b-4e27-9184-f53341ef8f58" providerId="AD" clId="Web-{C4D1D80A-098C-41B7-A71E-EEB11661C349}" dt="2021-07-14T00:40:59.192" v="34"/>
          <ac:spMkLst>
            <pc:docMk/>
            <pc:sldMk cId="3733449340" sldId="264"/>
            <ac:spMk id="68" creationId="{63336871-0118-4F6E-8DBD-20AEFC62A9AD}"/>
          </ac:spMkLst>
        </pc:spChg>
        <pc:spChg chg="add del">
          <ac:chgData name="Tuankien Truong" userId="S::truo0059@algonquinlive.com::79d952fe-6b2b-4e27-9184-f53341ef8f58" providerId="AD" clId="Web-{C4D1D80A-098C-41B7-A71E-EEB11661C349}" dt="2021-07-14T00:40:59.192" v="34"/>
          <ac:spMkLst>
            <pc:docMk/>
            <pc:sldMk cId="3733449340" sldId="264"/>
            <ac:spMk id="70" creationId="{F03CC8D0-33AF-417F-8454-1FDB6C22DD25}"/>
          </ac:spMkLst>
        </pc:spChg>
        <pc:spChg chg="add del">
          <ac:chgData name="Tuankien Truong" userId="S::truo0059@algonquinlive.com::79d952fe-6b2b-4e27-9184-f53341ef8f58" providerId="AD" clId="Web-{C4D1D80A-098C-41B7-A71E-EEB11661C349}" dt="2021-07-14T00:40:44.568" v="25"/>
          <ac:spMkLst>
            <pc:docMk/>
            <pc:sldMk cId="3733449340" sldId="264"/>
            <ac:spMk id="81" creationId="{94C52C56-BEF2-4E22-8C8E-A7AC96B03A72}"/>
          </ac:spMkLst>
        </pc:spChg>
        <pc:spChg chg="add del">
          <ac:chgData name="Tuankien Truong" userId="S::truo0059@algonquinlive.com::79d952fe-6b2b-4e27-9184-f53341ef8f58" providerId="AD" clId="Web-{C4D1D80A-098C-41B7-A71E-EEB11661C349}" dt="2021-07-14T00:40:44.568" v="25"/>
          <ac:spMkLst>
            <pc:docMk/>
            <pc:sldMk cId="3733449340" sldId="264"/>
            <ac:spMk id="82" creationId="{42285737-90EE-47DC-AC80-8AE156B11969}"/>
          </ac:spMkLst>
        </pc:spChg>
        <pc:spChg chg="add del">
          <ac:chgData name="Tuankien Truong" userId="S::truo0059@algonquinlive.com::79d952fe-6b2b-4e27-9184-f53341ef8f58" providerId="AD" clId="Web-{C4D1D80A-098C-41B7-A71E-EEB11661C349}" dt="2021-07-14T00:40:40.911" v="23"/>
          <ac:spMkLst>
            <pc:docMk/>
            <pc:sldMk cId="3733449340" sldId="264"/>
            <ac:spMk id="91" creationId="{94C52C56-BEF2-4E22-8C8E-A7AC96B03A72}"/>
          </ac:spMkLst>
        </pc:spChg>
        <pc:spChg chg="add del">
          <ac:chgData name="Tuankien Truong" userId="S::truo0059@algonquinlive.com::79d952fe-6b2b-4e27-9184-f53341ef8f58" providerId="AD" clId="Web-{C4D1D80A-098C-41B7-A71E-EEB11661C349}" dt="2021-07-14T00:40:40.911" v="23"/>
          <ac:spMkLst>
            <pc:docMk/>
            <pc:sldMk cId="3733449340" sldId="264"/>
            <ac:spMk id="93" creationId="{42285737-90EE-47DC-AC80-8AE156B11969}"/>
          </ac:spMkLst>
        </pc:spChg>
        <pc:spChg chg="add del">
          <ac:chgData name="Tuankien Truong" userId="S::truo0059@algonquinlive.com::79d952fe-6b2b-4e27-9184-f53341ef8f58" providerId="AD" clId="Web-{C4D1D80A-098C-41B7-A71E-EEB11661C349}" dt="2021-07-14T00:40:47.005" v="27"/>
          <ac:spMkLst>
            <pc:docMk/>
            <pc:sldMk cId="3733449340" sldId="264"/>
            <ac:spMk id="100" creationId="{BED1B64B-251E-446A-A285-6626C4EC010D}"/>
          </ac:spMkLst>
        </pc:spChg>
        <pc:spChg chg="add del">
          <ac:chgData name="Tuankien Truong" userId="S::truo0059@algonquinlive.com::79d952fe-6b2b-4e27-9184-f53341ef8f58" providerId="AD" clId="Web-{C4D1D80A-098C-41B7-A71E-EEB11661C349}" dt="2021-07-14T00:40:47.005" v="27"/>
          <ac:spMkLst>
            <pc:docMk/>
            <pc:sldMk cId="3733449340" sldId="264"/>
            <ac:spMk id="101" creationId="{A27AE693-58E8-48BC-8ED0-568ABFEABB35}"/>
          </ac:spMkLst>
        </pc:spChg>
        <pc:spChg chg="add del">
          <ac:chgData name="Tuankien Truong" userId="S::truo0059@algonquinlive.com::79d952fe-6b2b-4e27-9184-f53341ef8f58" providerId="AD" clId="Web-{C4D1D80A-098C-41B7-A71E-EEB11661C349}" dt="2021-07-14T00:40:52.380" v="29"/>
          <ac:spMkLst>
            <pc:docMk/>
            <pc:sldMk cId="3733449340" sldId="264"/>
            <ac:spMk id="103" creationId="{94C52C56-BEF2-4E22-8C8E-A7AC96B03A72}"/>
          </ac:spMkLst>
        </pc:spChg>
        <pc:spChg chg="add del">
          <ac:chgData name="Tuankien Truong" userId="S::truo0059@algonquinlive.com::79d952fe-6b2b-4e27-9184-f53341ef8f58" providerId="AD" clId="Web-{C4D1D80A-098C-41B7-A71E-EEB11661C349}" dt="2021-07-14T00:40:52.380" v="29"/>
          <ac:spMkLst>
            <pc:docMk/>
            <pc:sldMk cId="3733449340" sldId="264"/>
            <ac:spMk id="104" creationId="{42285737-90EE-47DC-AC80-8AE156B11969}"/>
          </ac:spMkLst>
        </pc:spChg>
        <pc:spChg chg="add del">
          <ac:chgData name="Tuankien Truong" userId="S::truo0059@algonquinlive.com::79d952fe-6b2b-4e27-9184-f53341ef8f58" providerId="AD" clId="Web-{C4D1D80A-098C-41B7-A71E-EEB11661C349}" dt="2021-07-14T00:40:59.099" v="33"/>
          <ac:spMkLst>
            <pc:docMk/>
            <pc:sldMk cId="3733449340" sldId="264"/>
            <ac:spMk id="107" creationId="{63336871-0118-4F6E-8DBD-20AEFC62A9AD}"/>
          </ac:spMkLst>
        </pc:spChg>
        <pc:spChg chg="add del">
          <ac:chgData name="Tuankien Truong" userId="S::truo0059@algonquinlive.com::79d952fe-6b2b-4e27-9184-f53341ef8f58" providerId="AD" clId="Web-{C4D1D80A-098C-41B7-A71E-EEB11661C349}" dt="2021-07-14T00:40:59.099" v="33"/>
          <ac:spMkLst>
            <pc:docMk/>
            <pc:sldMk cId="3733449340" sldId="264"/>
            <ac:spMk id="108" creationId="{F03CC8D0-33AF-417F-8454-1FDB6C22DD25}"/>
          </ac:spMkLst>
        </pc:spChg>
        <pc:spChg chg="add del">
          <ac:chgData name="Tuankien Truong" userId="S::truo0059@algonquinlive.com::79d952fe-6b2b-4e27-9184-f53341ef8f58" providerId="AD" clId="Web-{C4D1D80A-098C-41B7-A71E-EEB11661C349}" dt="2021-07-14T00:41:17.786" v="37"/>
          <ac:spMkLst>
            <pc:docMk/>
            <pc:sldMk cId="3733449340" sldId="264"/>
            <ac:spMk id="111" creationId="{BED1B64B-251E-446A-A285-6626C4EC010D}"/>
          </ac:spMkLst>
        </pc:spChg>
        <pc:spChg chg="add del">
          <ac:chgData name="Tuankien Truong" userId="S::truo0059@algonquinlive.com::79d952fe-6b2b-4e27-9184-f53341ef8f58" providerId="AD" clId="Web-{C4D1D80A-098C-41B7-A71E-EEB11661C349}" dt="2021-07-14T00:41:17.786" v="37"/>
          <ac:spMkLst>
            <pc:docMk/>
            <pc:sldMk cId="3733449340" sldId="264"/>
            <ac:spMk id="116" creationId="{A27AE693-58E8-48BC-8ED0-568ABFEABB35}"/>
          </ac:spMkLst>
        </pc:spChg>
        <pc:spChg chg="add del">
          <ac:chgData name="Tuankien Truong" userId="S::truo0059@algonquinlive.com::79d952fe-6b2b-4e27-9184-f53341ef8f58" providerId="AD" clId="Web-{C4D1D80A-098C-41B7-A71E-EEB11661C349}" dt="2021-07-14T00:41:17.708" v="36"/>
          <ac:spMkLst>
            <pc:docMk/>
            <pc:sldMk cId="3733449340" sldId="264"/>
            <ac:spMk id="129" creationId="{BED1B64B-251E-446A-A285-6626C4EC010D}"/>
          </ac:spMkLst>
        </pc:spChg>
        <pc:spChg chg="add del">
          <ac:chgData name="Tuankien Truong" userId="S::truo0059@algonquinlive.com::79d952fe-6b2b-4e27-9184-f53341ef8f58" providerId="AD" clId="Web-{C4D1D80A-098C-41B7-A71E-EEB11661C349}" dt="2021-07-14T00:46:19.147" v="117"/>
          <ac:spMkLst>
            <pc:docMk/>
            <pc:sldMk cId="3733449340" sldId="264"/>
            <ac:spMk id="130" creationId="{BED1B64B-251E-446A-A285-6626C4EC010D}"/>
          </ac:spMkLst>
        </pc:spChg>
        <pc:spChg chg="add del">
          <ac:chgData name="Tuankien Truong" userId="S::truo0059@algonquinlive.com::79d952fe-6b2b-4e27-9184-f53341ef8f58" providerId="AD" clId="Web-{C4D1D80A-098C-41B7-A71E-EEB11661C349}" dt="2021-07-14T00:41:17.708" v="36"/>
          <ac:spMkLst>
            <pc:docMk/>
            <pc:sldMk cId="3733449340" sldId="264"/>
            <ac:spMk id="139" creationId="{A27AE693-58E8-48BC-8ED0-568ABFEABB35}"/>
          </ac:spMkLst>
        </pc:spChg>
        <pc:spChg chg="add del">
          <ac:chgData name="Tuankien Truong" userId="S::truo0059@algonquinlive.com::79d952fe-6b2b-4e27-9184-f53341ef8f58" providerId="AD" clId="Web-{C4D1D80A-098C-41B7-A71E-EEB11661C349}" dt="2021-07-14T00:46:19.147" v="117"/>
          <ac:spMkLst>
            <pc:docMk/>
            <pc:sldMk cId="3733449340" sldId="264"/>
            <ac:spMk id="140" creationId="{A27AE693-58E8-48BC-8ED0-568ABFEABB35}"/>
          </ac:spMkLst>
        </pc:spChg>
        <pc:grpChg chg="add del">
          <ac:chgData name="Tuankien Truong" userId="S::truo0059@algonquinlive.com::79d952fe-6b2b-4e27-9184-f53341ef8f58" providerId="AD" clId="Web-{C4D1D80A-098C-41B7-A71E-EEB11661C349}" dt="2021-07-14T00:40:59.192" v="34"/>
          <ac:grpSpMkLst>
            <pc:docMk/>
            <pc:sldMk cId="3733449340" sldId="264"/>
            <ac:grpSpMk id="60" creationId="{71092D16-14DA-4606-831F-0DB3EEECB91C}"/>
          </ac:grpSpMkLst>
        </pc:grpChg>
        <pc:grpChg chg="add del">
          <ac:chgData name="Tuankien Truong" userId="S::truo0059@algonquinlive.com::79d952fe-6b2b-4e27-9184-f53341ef8f58" providerId="AD" clId="Web-{C4D1D80A-098C-41B7-A71E-EEB11661C349}" dt="2021-07-14T00:40:59.192" v="34"/>
          <ac:grpSpMkLst>
            <pc:docMk/>
            <pc:sldMk cId="3733449340" sldId="264"/>
            <ac:grpSpMk id="72" creationId="{B5A08A69-9EE1-4A9E-96B6-D769D87C2F9E}"/>
          </ac:grpSpMkLst>
        </pc:grpChg>
        <pc:grpChg chg="add del">
          <ac:chgData name="Tuankien Truong" userId="S::truo0059@algonquinlive.com::79d952fe-6b2b-4e27-9184-f53341ef8f58" providerId="AD" clId="Web-{C4D1D80A-098C-41B7-A71E-EEB11661C349}" dt="2021-07-14T00:40:44.568" v="25"/>
          <ac:grpSpMkLst>
            <pc:docMk/>
            <pc:sldMk cId="3733449340" sldId="264"/>
            <ac:grpSpMk id="80" creationId="{71092D16-14DA-4606-831F-0DB3EEECB91C}"/>
          </ac:grpSpMkLst>
        </pc:grpChg>
        <pc:grpChg chg="add del">
          <ac:chgData name="Tuankien Truong" userId="S::truo0059@algonquinlive.com::79d952fe-6b2b-4e27-9184-f53341ef8f58" providerId="AD" clId="Web-{C4D1D80A-098C-41B7-A71E-EEB11661C349}" dt="2021-07-14T00:40:40.911" v="23"/>
          <ac:grpSpMkLst>
            <pc:docMk/>
            <pc:sldMk cId="3733449340" sldId="264"/>
            <ac:grpSpMk id="83" creationId="{71092D16-14DA-4606-831F-0DB3EEECB91C}"/>
          </ac:grpSpMkLst>
        </pc:grpChg>
        <pc:grpChg chg="add del">
          <ac:chgData name="Tuankien Truong" userId="S::truo0059@algonquinlive.com::79d952fe-6b2b-4e27-9184-f53341ef8f58" providerId="AD" clId="Web-{C4D1D80A-098C-41B7-A71E-EEB11661C349}" dt="2021-07-14T00:40:44.568" v="25"/>
          <ac:grpSpMkLst>
            <pc:docMk/>
            <pc:sldMk cId="3733449340" sldId="264"/>
            <ac:grpSpMk id="90" creationId="{B57BDC17-F1B3-455F-BBF1-680AA1F25C06}"/>
          </ac:grpSpMkLst>
        </pc:grpChg>
        <pc:grpChg chg="add del">
          <ac:chgData name="Tuankien Truong" userId="S::truo0059@algonquinlive.com::79d952fe-6b2b-4e27-9184-f53341ef8f58" providerId="AD" clId="Web-{C4D1D80A-098C-41B7-A71E-EEB11661C349}" dt="2021-07-14T00:40:47.005" v="27"/>
          <ac:grpSpMkLst>
            <pc:docMk/>
            <pc:sldMk cId="3733449340" sldId="264"/>
            <ac:grpSpMk id="92" creationId="{71092D16-14DA-4606-831F-0DB3EEECB91C}"/>
          </ac:grpSpMkLst>
        </pc:grpChg>
        <pc:grpChg chg="add del">
          <ac:chgData name="Tuankien Truong" userId="S::truo0059@algonquinlive.com::79d952fe-6b2b-4e27-9184-f53341ef8f58" providerId="AD" clId="Web-{C4D1D80A-098C-41B7-A71E-EEB11661C349}" dt="2021-07-14T00:40:52.380" v="29"/>
          <ac:grpSpMkLst>
            <pc:docMk/>
            <pc:sldMk cId="3733449340" sldId="264"/>
            <ac:grpSpMk id="94" creationId="{71092D16-14DA-4606-831F-0DB3EEECB91C}"/>
          </ac:grpSpMkLst>
        </pc:grpChg>
        <pc:grpChg chg="add del">
          <ac:chgData name="Tuankien Truong" userId="S::truo0059@algonquinlive.com::79d952fe-6b2b-4e27-9184-f53341ef8f58" providerId="AD" clId="Web-{C4D1D80A-098C-41B7-A71E-EEB11661C349}" dt="2021-07-14T00:40:40.911" v="23"/>
          <ac:grpSpMkLst>
            <pc:docMk/>
            <pc:sldMk cId="3733449340" sldId="264"/>
            <ac:grpSpMk id="95" creationId="{B57BDC17-F1B3-455F-BBF1-680AA1F25C06}"/>
          </ac:grpSpMkLst>
        </pc:grpChg>
        <pc:grpChg chg="add del">
          <ac:chgData name="Tuankien Truong" userId="S::truo0059@algonquinlive.com::79d952fe-6b2b-4e27-9184-f53341ef8f58" providerId="AD" clId="Web-{C4D1D80A-098C-41B7-A71E-EEB11661C349}" dt="2021-07-14T00:40:55.177" v="31"/>
          <ac:grpSpMkLst>
            <pc:docMk/>
            <pc:sldMk cId="3733449340" sldId="264"/>
            <ac:grpSpMk id="96" creationId="{71092D16-14DA-4606-831F-0DB3EEECB91C}"/>
          </ac:grpSpMkLst>
        </pc:grpChg>
        <pc:grpChg chg="add del">
          <ac:chgData name="Tuankien Truong" userId="S::truo0059@algonquinlive.com::79d952fe-6b2b-4e27-9184-f53341ef8f58" providerId="AD" clId="Web-{C4D1D80A-098C-41B7-A71E-EEB11661C349}" dt="2021-07-14T00:40:47.005" v="27"/>
          <ac:grpSpMkLst>
            <pc:docMk/>
            <pc:sldMk cId="3733449340" sldId="264"/>
            <ac:grpSpMk id="102" creationId="{CD02B5D1-60D4-4D5B-AFD9-C986E227431B}"/>
          </ac:grpSpMkLst>
        </pc:grpChg>
        <pc:grpChg chg="add del">
          <ac:chgData name="Tuankien Truong" userId="S::truo0059@algonquinlive.com::79d952fe-6b2b-4e27-9184-f53341ef8f58" providerId="AD" clId="Web-{C4D1D80A-098C-41B7-A71E-EEB11661C349}" dt="2021-07-14T00:40:52.380" v="29"/>
          <ac:grpSpMkLst>
            <pc:docMk/>
            <pc:sldMk cId="3733449340" sldId="264"/>
            <ac:grpSpMk id="105" creationId="{B57BDC17-F1B3-455F-BBF1-680AA1F25C06}"/>
          </ac:grpSpMkLst>
        </pc:grpChg>
        <pc:grpChg chg="add del">
          <ac:chgData name="Tuankien Truong" userId="S::truo0059@algonquinlive.com::79d952fe-6b2b-4e27-9184-f53341ef8f58" providerId="AD" clId="Web-{C4D1D80A-098C-41B7-A71E-EEB11661C349}" dt="2021-07-14T00:40:59.099" v="33"/>
          <ac:grpSpMkLst>
            <pc:docMk/>
            <pc:sldMk cId="3733449340" sldId="264"/>
            <ac:grpSpMk id="106" creationId="{71092D16-14DA-4606-831F-0DB3EEECB91C}"/>
          </ac:grpSpMkLst>
        </pc:grpChg>
        <pc:grpChg chg="add del">
          <ac:chgData name="Tuankien Truong" userId="S::truo0059@algonquinlive.com::79d952fe-6b2b-4e27-9184-f53341ef8f58" providerId="AD" clId="Web-{C4D1D80A-098C-41B7-A71E-EEB11661C349}" dt="2021-07-14T00:40:59.099" v="33"/>
          <ac:grpSpMkLst>
            <pc:docMk/>
            <pc:sldMk cId="3733449340" sldId="264"/>
            <ac:grpSpMk id="109" creationId="{B5A08A69-9EE1-4A9E-96B6-D769D87C2F9E}"/>
          </ac:grpSpMkLst>
        </pc:grpChg>
        <pc:grpChg chg="add del">
          <ac:chgData name="Tuankien Truong" userId="S::truo0059@algonquinlive.com::79d952fe-6b2b-4e27-9184-f53341ef8f58" providerId="AD" clId="Web-{C4D1D80A-098C-41B7-A71E-EEB11661C349}" dt="2021-07-14T00:41:17.786" v="37"/>
          <ac:grpSpMkLst>
            <pc:docMk/>
            <pc:sldMk cId="3733449340" sldId="264"/>
            <ac:grpSpMk id="110" creationId="{71092D16-14DA-4606-831F-0DB3EEECB91C}"/>
          </ac:grpSpMkLst>
        </pc:grpChg>
        <pc:grpChg chg="add del">
          <ac:chgData name="Tuankien Truong" userId="S::truo0059@algonquinlive.com::79d952fe-6b2b-4e27-9184-f53341ef8f58" providerId="AD" clId="Web-{C4D1D80A-098C-41B7-A71E-EEB11661C349}" dt="2021-07-14T00:41:17.786" v="37"/>
          <ac:grpSpMkLst>
            <pc:docMk/>
            <pc:sldMk cId="3733449340" sldId="264"/>
            <ac:grpSpMk id="112" creationId="{CD02B5D1-60D4-4D5B-AFD9-C986E227431B}"/>
          </ac:grpSpMkLst>
        </pc:grpChg>
        <pc:grpChg chg="add del">
          <ac:chgData name="Tuankien Truong" userId="S::truo0059@algonquinlive.com::79d952fe-6b2b-4e27-9184-f53341ef8f58" providerId="AD" clId="Web-{C4D1D80A-098C-41B7-A71E-EEB11661C349}" dt="2021-07-14T00:41:17.708" v="36"/>
          <ac:grpSpMkLst>
            <pc:docMk/>
            <pc:sldMk cId="3733449340" sldId="264"/>
            <ac:grpSpMk id="121" creationId="{71092D16-14DA-4606-831F-0DB3EEECB91C}"/>
          </ac:grpSpMkLst>
        </pc:grpChg>
        <pc:grpChg chg="add del">
          <ac:chgData name="Tuankien Truong" userId="S::truo0059@algonquinlive.com::79d952fe-6b2b-4e27-9184-f53341ef8f58" providerId="AD" clId="Web-{C4D1D80A-098C-41B7-A71E-EEB11661C349}" dt="2021-07-14T00:46:19.147" v="117"/>
          <ac:grpSpMkLst>
            <pc:docMk/>
            <pc:sldMk cId="3733449340" sldId="264"/>
            <ac:grpSpMk id="122" creationId="{71092D16-14DA-4606-831F-0DB3EEECB91C}"/>
          </ac:grpSpMkLst>
        </pc:grpChg>
        <pc:grpChg chg="add del">
          <ac:chgData name="Tuankien Truong" userId="S::truo0059@algonquinlive.com::79d952fe-6b2b-4e27-9184-f53341ef8f58" providerId="AD" clId="Web-{C4D1D80A-098C-41B7-A71E-EEB11661C349}" dt="2021-07-14T00:41:17.708" v="36"/>
          <ac:grpSpMkLst>
            <pc:docMk/>
            <pc:sldMk cId="3733449340" sldId="264"/>
            <ac:grpSpMk id="131" creationId="{CD02B5D1-60D4-4D5B-AFD9-C986E227431B}"/>
          </ac:grpSpMkLst>
        </pc:grpChg>
        <pc:grpChg chg="add del">
          <ac:chgData name="Tuankien Truong" userId="S::truo0059@algonquinlive.com::79d952fe-6b2b-4e27-9184-f53341ef8f58" providerId="AD" clId="Web-{C4D1D80A-098C-41B7-A71E-EEB11661C349}" dt="2021-07-14T00:46:19.147" v="117"/>
          <ac:grpSpMkLst>
            <pc:docMk/>
            <pc:sldMk cId="3733449340" sldId="264"/>
            <ac:grpSpMk id="132" creationId="{CD02B5D1-60D4-4D5B-AFD9-C986E227431B}"/>
          </ac:grpSpMkLst>
        </pc:grpChg>
        <pc:grpChg chg="add">
          <ac:chgData name="Tuankien Truong" userId="S::truo0059@algonquinlive.com::79d952fe-6b2b-4e27-9184-f53341ef8f58" providerId="AD" clId="Web-{C4D1D80A-098C-41B7-A71E-EEB11661C349}" dt="2021-07-14T00:46:19.147" v="117"/>
          <ac:grpSpMkLst>
            <pc:docMk/>
            <pc:sldMk cId="3733449340" sldId="264"/>
            <ac:grpSpMk id="142" creationId="{71092D16-14DA-4606-831F-0DB3EEECB91C}"/>
          </ac:grpSpMkLst>
        </pc:grpChg>
        <pc:graphicFrameChg chg="del mod modGraphic">
          <ac:chgData name="Tuankien Truong" userId="S::truo0059@algonquinlive.com::79d952fe-6b2b-4e27-9184-f53341ef8f58" providerId="AD" clId="Web-{C4D1D80A-098C-41B7-A71E-EEB11661C349}" dt="2021-07-14T00:41:17.786" v="37"/>
          <ac:graphicFrameMkLst>
            <pc:docMk/>
            <pc:sldMk cId="3733449340" sldId="264"/>
            <ac:graphicFrameMk id="56" creationId="{3AE1E6F1-2C85-4A31-AEE9-5F6CD91D8192}"/>
          </ac:graphicFrameMkLst>
        </pc:graphicFrameChg>
        <pc:graphicFrameChg chg="add mod modGraphic">
          <ac:chgData name="Tuankien Truong" userId="S::truo0059@algonquinlive.com::79d952fe-6b2b-4e27-9184-f53341ef8f58" providerId="AD" clId="Web-{C4D1D80A-098C-41B7-A71E-EEB11661C349}" dt="2021-07-14T00:46:19.147" v="117"/>
          <ac:graphicFrameMkLst>
            <pc:docMk/>
            <pc:sldMk cId="3733449340" sldId="264"/>
            <ac:graphicFrameMk id="118" creationId="{2CD5B923-AC41-40BA-BC60-1C0E5EDB925A}"/>
          </ac:graphicFrameMkLst>
        </pc:graphicFrameChg>
      </pc:sldChg>
      <pc:sldChg chg="addSp delSp modSp">
        <pc:chgData name="Tuankien Truong" userId="S::truo0059@algonquinlive.com::79d952fe-6b2b-4e27-9184-f53341ef8f58" providerId="AD" clId="Web-{C4D1D80A-098C-41B7-A71E-EEB11661C349}" dt="2021-07-14T00:40:29.177" v="21"/>
        <pc:sldMkLst>
          <pc:docMk/>
          <pc:sldMk cId="887834685" sldId="278"/>
        </pc:sldMkLst>
        <pc:spChg chg="mod">
          <ac:chgData name="Tuankien Truong" userId="S::truo0059@algonquinlive.com::79d952fe-6b2b-4e27-9184-f53341ef8f58" providerId="AD" clId="Web-{C4D1D80A-098C-41B7-A71E-EEB11661C349}" dt="2021-07-14T00:40:27.067" v="19" actId="20577"/>
          <ac:spMkLst>
            <pc:docMk/>
            <pc:sldMk cId="887834685" sldId="278"/>
            <ac:spMk id="2" creationId="{38C2DE3E-D7C1-4C51-9CC3-9CA3F6161BEF}"/>
          </ac:spMkLst>
        </pc:spChg>
        <pc:graphicFrameChg chg="add del">
          <ac:chgData name="Tuankien Truong" userId="S::truo0059@algonquinlive.com::79d952fe-6b2b-4e27-9184-f53341ef8f58" providerId="AD" clId="Web-{C4D1D80A-098C-41B7-A71E-EEB11661C349}" dt="2021-07-14T00:40:29.177" v="21"/>
          <ac:graphicFrameMkLst>
            <pc:docMk/>
            <pc:sldMk cId="887834685" sldId="278"/>
            <ac:graphicFrameMk id="5" creationId="{34612E72-4BDE-4E82-ADE8-5DFE4FD6E97C}"/>
          </ac:graphicFrameMkLst>
        </pc:graphicFrameChg>
        <pc:graphicFrameChg chg="add del">
          <ac:chgData name="Tuankien Truong" userId="S::truo0059@algonquinlive.com::79d952fe-6b2b-4e27-9184-f53341ef8f58" providerId="AD" clId="Web-{C4D1D80A-098C-41B7-A71E-EEB11661C349}" dt="2021-07-14T00:40:25.458" v="11"/>
          <ac:graphicFrameMkLst>
            <pc:docMk/>
            <pc:sldMk cId="887834685" sldId="278"/>
            <ac:graphicFrameMk id="20" creationId="{7E1F56B9-DEBF-4AE2-8A61-5C134048C672}"/>
          </ac:graphicFrameMkLst>
        </pc:graphicFrameChg>
      </pc:sldChg>
      <pc:sldChg chg="addSp delSp modSp new">
        <pc:chgData name="Tuankien Truong" userId="S::truo0059@algonquinlive.com::79d952fe-6b2b-4e27-9184-f53341ef8f58" providerId="AD" clId="Web-{C4D1D80A-098C-41B7-A71E-EEB11661C349}" dt="2021-07-14T00:46:40.240" v="123" actId="1076"/>
        <pc:sldMkLst>
          <pc:docMk/>
          <pc:sldMk cId="1419900342" sldId="279"/>
        </pc:sldMkLst>
        <pc:spChg chg="mod">
          <ac:chgData name="Tuankien Truong" userId="S::truo0059@algonquinlive.com::79d952fe-6b2b-4e27-9184-f53341ef8f58" providerId="AD" clId="Web-{C4D1D80A-098C-41B7-A71E-EEB11661C349}" dt="2021-07-14T00:45:12.974" v="116" actId="20577"/>
          <ac:spMkLst>
            <pc:docMk/>
            <pc:sldMk cId="1419900342" sldId="279"/>
            <ac:spMk id="2" creationId="{342F3A51-8A73-4D2D-9FEE-8AFD31269A3F}"/>
          </ac:spMkLst>
        </pc:spChg>
        <pc:graphicFrameChg chg="add del">
          <ac:chgData name="Tuankien Truong" userId="S::truo0059@algonquinlive.com::79d952fe-6b2b-4e27-9184-f53341ef8f58" providerId="AD" clId="Web-{C4D1D80A-098C-41B7-A71E-EEB11661C349}" dt="2021-07-14T00:46:37.006" v="122"/>
          <ac:graphicFrameMkLst>
            <pc:docMk/>
            <pc:sldMk cId="1419900342" sldId="279"/>
            <ac:graphicFrameMk id="5" creationId="{E092F431-071D-4B42-925E-F12FB7A61334}"/>
          </ac:graphicFrameMkLst>
        </pc:graphicFrameChg>
        <pc:graphicFrameChg chg="add mod">
          <ac:chgData name="Tuankien Truong" userId="S::truo0059@algonquinlive.com::79d952fe-6b2b-4e27-9184-f53341ef8f58" providerId="AD" clId="Web-{C4D1D80A-098C-41B7-A71E-EEB11661C349}" dt="2021-07-14T00:46:40.240" v="123" actId="1076"/>
          <ac:graphicFrameMkLst>
            <pc:docMk/>
            <pc:sldMk cId="1419900342" sldId="279"/>
            <ac:graphicFrameMk id="38" creationId="{27D09FFC-73EF-4E2B-A593-EDD583A277D0}"/>
          </ac:graphicFrameMkLst>
        </pc:graphicFrameChg>
      </pc:sldChg>
    </pc:docChg>
  </pc:docChgLst>
  <pc:docChgLst>
    <pc:chgData name="Tuankien Truong" userId="S::truo0059@algonquinlive.com::79d952fe-6b2b-4e27-9184-f53341ef8f58" providerId="AD" clId="Web-{DB7B165D-ED0E-4AA4-9F98-F4FBC2734956}"/>
    <pc:docChg chg="addSld delSld">
      <pc:chgData name="Tuankien Truong" userId="S::truo0059@algonquinlive.com::79d952fe-6b2b-4e27-9184-f53341ef8f58" providerId="AD" clId="Web-{DB7B165D-ED0E-4AA4-9F98-F4FBC2734956}" dt="2021-07-14T00:37:21.092" v="2"/>
      <pc:docMkLst>
        <pc:docMk/>
      </pc:docMkLst>
      <pc:sldChg chg="del">
        <pc:chgData name="Tuankien Truong" userId="S::truo0059@algonquinlive.com::79d952fe-6b2b-4e27-9184-f53341ef8f58" providerId="AD" clId="Web-{DB7B165D-ED0E-4AA4-9F98-F4FBC2734956}" dt="2021-07-14T00:37:09.404" v="1"/>
        <pc:sldMkLst>
          <pc:docMk/>
          <pc:sldMk cId="637449414" sldId="275"/>
        </pc:sldMkLst>
      </pc:sldChg>
      <pc:sldChg chg="del">
        <pc:chgData name="Tuankien Truong" userId="S::truo0059@algonquinlive.com::79d952fe-6b2b-4e27-9184-f53341ef8f58" providerId="AD" clId="Web-{DB7B165D-ED0E-4AA4-9F98-F4FBC2734956}" dt="2021-07-14T00:37:09.389" v="0"/>
        <pc:sldMkLst>
          <pc:docMk/>
          <pc:sldMk cId="395651964" sldId="276"/>
        </pc:sldMkLst>
      </pc:sldChg>
      <pc:sldChg chg="new">
        <pc:chgData name="Tuankien Truong" userId="S::truo0059@algonquinlive.com::79d952fe-6b2b-4e27-9184-f53341ef8f58" providerId="AD" clId="Web-{DB7B165D-ED0E-4AA4-9F98-F4FBC2734956}" dt="2021-07-14T00:37:21.092" v="2"/>
        <pc:sldMkLst>
          <pc:docMk/>
          <pc:sldMk cId="887834685" sldId="278"/>
        </pc:sldMkLst>
      </pc:sldChg>
    </pc:docChg>
  </pc:docChgLst>
  <pc:docChgLst>
    <pc:chgData name="Bochi Li" userId="S::li000544@algonquinlive.com::f1997a5e-cca9-41a9-8917-04eb532fc10f" providerId="AD" clId="Web-{0FD6A2C8-4BA0-42A7-A2FE-D80DBBD0AACD}"/>
    <pc:docChg chg="addSld modSld">
      <pc:chgData name="Bochi Li" userId="S::li000544@algonquinlive.com::f1997a5e-cca9-41a9-8917-04eb532fc10f" providerId="AD" clId="Web-{0FD6A2C8-4BA0-42A7-A2FE-D80DBBD0AACD}" dt="2021-07-12T21:45:27.406" v="20" actId="20577"/>
      <pc:docMkLst>
        <pc:docMk/>
      </pc:docMkLst>
      <pc:sldChg chg="modSp new">
        <pc:chgData name="Bochi Li" userId="S::li000544@algonquinlive.com::f1997a5e-cca9-41a9-8917-04eb532fc10f" providerId="AD" clId="Web-{0FD6A2C8-4BA0-42A7-A2FE-D80DBBD0AACD}" dt="2021-07-12T21:45:27.406" v="20" actId="20577"/>
        <pc:sldMkLst>
          <pc:docMk/>
          <pc:sldMk cId="3560656602" sldId="257"/>
        </pc:sldMkLst>
        <pc:spChg chg="mod">
          <ac:chgData name="Bochi Li" userId="S::li000544@algonquinlive.com::f1997a5e-cca9-41a9-8917-04eb532fc10f" providerId="AD" clId="Web-{0FD6A2C8-4BA0-42A7-A2FE-D80DBBD0AACD}" dt="2021-07-12T21:45:20.140" v="11" actId="20577"/>
          <ac:spMkLst>
            <pc:docMk/>
            <pc:sldMk cId="3560656602" sldId="257"/>
            <ac:spMk id="2" creationId="{C4AB2772-B7B9-430D-BD06-55DACCEF9538}"/>
          </ac:spMkLst>
        </pc:spChg>
        <pc:spChg chg="mod">
          <ac:chgData name="Bochi Li" userId="S::li000544@algonquinlive.com::f1997a5e-cca9-41a9-8917-04eb532fc10f" providerId="AD" clId="Web-{0FD6A2C8-4BA0-42A7-A2FE-D80DBBD0AACD}" dt="2021-07-12T21:45:27.406" v="20" actId="20577"/>
          <ac:spMkLst>
            <pc:docMk/>
            <pc:sldMk cId="3560656602" sldId="257"/>
            <ac:spMk id="3" creationId="{7A8E6AA0-EC47-4290-A4AC-B4ADDF4F0AA9}"/>
          </ac:spMkLst>
        </pc:spChg>
      </pc:sldChg>
    </pc:docChg>
  </pc:docChgLst>
  <pc:docChgLst>
    <pc:chgData name="Tuankien Truong" userId="S::truo0059@algonquinlive.com::79d952fe-6b2b-4e27-9184-f53341ef8f58" providerId="AD" clId="Web-{D072F632-08FA-45E8-9D79-399531E7C7DF}"/>
    <pc:docChg chg="addSld delSld modSld sldOrd">
      <pc:chgData name="Tuankien Truong" userId="S::truo0059@algonquinlive.com::79d952fe-6b2b-4e27-9184-f53341ef8f58" providerId="AD" clId="Web-{D072F632-08FA-45E8-9D79-399531E7C7DF}" dt="2021-07-14T02:07:19.425" v="492" actId="20577"/>
      <pc:docMkLst>
        <pc:docMk/>
      </pc:docMkLst>
      <pc:sldChg chg="addSp delSp modSp mod setBg">
        <pc:chgData name="Tuankien Truong" userId="S::truo0059@algonquinlive.com::79d952fe-6b2b-4e27-9184-f53341ef8f58" providerId="AD" clId="Web-{D072F632-08FA-45E8-9D79-399531E7C7DF}" dt="2021-07-14T00:50:29.033" v="43"/>
        <pc:sldMkLst>
          <pc:docMk/>
          <pc:sldMk cId="3733449340" sldId="264"/>
        </pc:sldMkLst>
        <pc:spChg chg="mod">
          <ac:chgData name="Tuankien Truong" userId="S::truo0059@algonquinlive.com::79d952fe-6b2b-4e27-9184-f53341ef8f58" providerId="AD" clId="Web-{D072F632-08FA-45E8-9D79-399531E7C7DF}" dt="2021-07-14T00:49:20.143" v="26"/>
          <ac:spMkLst>
            <pc:docMk/>
            <pc:sldMk cId="3733449340" sldId="264"/>
            <ac:spMk id="2" creationId="{DAD78326-4082-4475-9431-0F9DCC7537A6}"/>
          </ac:spMkLst>
        </pc:spChg>
        <pc:spChg chg="add">
          <ac:chgData name="Tuankien Truong" userId="S::truo0059@algonquinlive.com::79d952fe-6b2b-4e27-9184-f53341ef8f58" providerId="AD" clId="Web-{D072F632-08FA-45E8-9D79-399531E7C7DF}" dt="2021-07-14T00:50:29.033" v="43"/>
          <ac:spMkLst>
            <pc:docMk/>
            <pc:sldMk cId="3733449340" sldId="264"/>
            <ac:spMk id="113" creationId="{94C52C56-BEF2-4E22-8C8E-A7AC96B03A72}"/>
          </ac:spMkLst>
        </pc:spChg>
        <pc:spChg chg="add">
          <ac:chgData name="Tuankien Truong" userId="S::truo0059@algonquinlive.com::79d952fe-6b2b-4e27-9184-f53341ef8f58" providerId="AD" clId="Web-{D072F632-08FA-45E8-9D79-399531E7C7DF}" dt="2021-07-14T00:50:29.033" v="43"/>
          <ac:spMkLst>
            <pc:docMk/>
            <pc:sldMk cId="3733449340" sldId="264"/>
            <ac:spMk id="115" creationId="{42285737-90EE-47DC-AC80-8AE156B11969}"/>
          </ac:spMkLst>
        </pc:spChg>
        <pc:spChg chg="add del">
          <ac:chgData name="Tuankien Truong" userId="S::truo0059@algonquinlive.com::79d952fe-6b2b-4e27-9184-f53341ef8f58" providerId="AD" clId="Web-{D072F632-08FA-45E8-9D79-399531E7C7DF}" dt="2021-07-14T00:47:44.315" v="5"/>
          <ac:spMkLst>
            <pc:docMk/>
            <pc:sldMk cId="3733449340" sldId="264"/>
            <ac:spMk id="155" creationId="{63336871-0118-4F6E-8DBD-20AEFC62A9AD}"/>
          </ac:spMkLst>
        </pc:spChg>
        <pc:spChg chg="add del">
          <ac:chgData name="Tuankien Truong" userId="S::truo0059@algonquinlive.com::79d952fe-6b2b-4e27-9184-f53341ef8f58" providerId="AD" clId="Web-{D072F632-08FA-45E8-9D79-399531E7C7DF}" dt="2021-07-14T00:47:44.315" v="5"/>
          <ac:spMkLst>
            <pc:docMk/>
            <pc:sldMk cId="3733449340" sldId="264"/>
            <ac:spMk id="163" creationId="{F03CC8D0-33AF-417F-8454-1FDB6C22DD25}"/>
          </ac:spMkLst>
        </pc:spChg>
        <pc:spChg chg="add del">
          <ac:chgData name="Tuankien Truong" userId="S::truo0059@algonquinlive.com::79d952fe-6b2b-4e27-9184-f53341ef8f58" providerId="AD" clId="Web-{D072F632-08FA-45E8-9D79-399531E7C7DF}" dt="2021-07-14T00:47:31.768" v="1"/>
          <ac:spMkLst>
            <pc:docMk/>
            <pc:sldMk cId="3733449340" sldId="264"/>
            <ac:spMk id="164" creationId="{66F19654-E532-4129-83CB-D26929EB9229}"/>
          </ac:spMkLst>
        </pc:spChg>
        <pc:spChg chg="add del">
          <ac:chgData name="Tuankien Truong" userId="S::truo0059@algonquinlive.com::79d952fe-6b2b-4e27-9184-f53341ef8f58" providerId="AD" clId="Web-{D072F632-08FA-45E8-9D79-399531E7C7DF}" dt="2021-07-14T00:47:31.768" v="1"/>
          <ac:spMkLst>
            <pc:docMk/>
            <pc:sldMk cId="3733449340" sldId="264"/>
            <ac:spMk id="166" creationId="{CCA57968-8782-447A-A60A-4ABC325FD0D9}"/>
          </ac:spMkLst>
        </pc:spChg>
        <pc:spChg chg="add del">
          <ac:chgData name="Tuankien Truong" userId="S::truo0059@algonquinlive.com::79d952fe-6b2b-4e27-9184-f53341ef8f58" providerId="AD" clId="Web-{D072F632-08FA-45E8-9D79-399531E7C7DF}" dt="2021-07-14T00:47:31.768" v="1"/>
          <ac:spMkLst>
            <pc:docMk/>
            <pc:sldMk cId="3733449340" sldId="264"/>
            <ac:spMk id="168" creationId="{7E706D8F-0FE3-4512-9B6B-FD5BCFABC6BF}"/>
          </ac:spMkLst>
        </pc:spChg>
        <pc:spChg chg="add del">
          <ac:chgData name="Tuankien Truong" userId="S::truo0059@algonquinlive.com::79d952fe-6b2b-4e27-9184-f53341ef8f58" providerId="AD" clId="Web-{D072F632-08FA-45E8-9D79-399531E7C7DF}" dt="2021-07-14T00:47:31.768" v="1"/>
          <ac:spMkLst>
            <pc:docMk/>
            <pc:sldMk cId="3733449340" sldId="264"/>
            <ac:spMk id="170" creationId="{5741DA3C-3404-439B-9779-2E27334DFA92}"/>
          </ac:spMkLst>
        </pc:spChg>
        <pc:spChg chg="add del">
          <ac:chgData name="Tuankien Truong" userId="S::truo0059@algonquinlive.com::79d952fe-6b2b-4e27-9184-f53341ef8f58" providerId="AD" clId="Web-{D072F632-08FA-45E8-9D79-399531E7C7DF}" dt="2021-07-14T00:48:24.565" v="18"/>
          <ac:spMkLst>
            <pc:docMk/>
            <pc:sldMk cId="3733449340" sldId="264"/>
            <ac:spMk id="171" creationId="{66F19654-E532-4129-83CB-D26929EB9229}"/>
          </ac:spMkLst>
        </pc:spChg>
        <pc:spChg chg="add del">
          <ac:chgData name="Tuankien Truong" userId="S::truo0059@algonquinlive.com::79d952fe-6b2b-4e27-9184-f53341ef8f58" providerId="AD" clId="Web-{D072F632-08FA-45E8-9D79-399531E7C7DF}" dt="2021-07-14T00:47:31.768" v="1"/>
          <ac:spMkLst>
            <pc:docMk/>
            <pc:sldMk cId="3733449340" sldId="264"/>
            <ac:spMk id="172" creationId="{CBDC39F9-FC9A-4F8E-82A1-7035AE4A4BD0}"/>
          </ac:spMkLst>
        </pc:spChg>
        <pc:spChg chg="add del">
          <ac:chgData name="Tuankien Truong" userId="S::truo0059@algonquinlive.com::79d952fe-6b2b-4e27-9184-f53341ef8f58" providerId="AD" clId="Web-{D072F632-08FA-45E8-9D79-399531E7C7DF}" dt="2021-07-14T00:48:24.565" v="18"/>
          <ac:spMkLst>
            <pc:docMk/>
            <pc:sldMk cId="3733449340" sldId="264"/>
            <ac:spMk id="173" creationId="{CCA57968-8782-447A-A60A-4ABC325FD0D9}"/>
          </ac:spMkLst>
        </pc:spChg>
        <pc:spChg chg="add del">
          <ac:chgData name="Tuankien Truong" userId="S::truo0059@algonquinlive.com::79d952fe-6b2b-4e27-9184-f53341ef8f58" providerId="AD" clId="Web-{D072F632-08FA-45E8-9D79-399531E7C7DF}" dt="2021-07-14T00:47:45.909" v="7"/>
          <ac:spMkLst>
            <pc:docMk/>
            <pc:sldMk cId="3733449340" sldId="264"/>
            <ac:spMk id="175" creationId="{94C52C56-BEF2-4E22-8C8E-A7AC96B03A72}"/>
          </ac:spMkLst>
        </pc:spChg>
        <pc:spChg chg="add del">
          <ac:chgData name="Tuankien Truong" userId="S::truo0059@algonquinlive.com::79d952fe-6b2b-4e27-9184-f53341ef8f58" providerId="AD" clId="Web-{D072F632-08FA-45E8-9D79-399531E7C7DF}" dt="2021-07-14T00:47:31.768" v="1"/>
          <ac:spMkLst>
            <pc:docMk/>
            <pc:sldMk cId="3733449340" sldId="264"/>
            <ac:spMk id="176" creationId="{56623676-520C-4DEA-991C-72A3572205E5}"/>
          </ac:spMkLst>
        </pc:spChg>
        <pc:spChg chg="add del">
          <ac:chgData name="Tuankien Truong" userId="S::truo0059@algonquinlive.com::79d952fe-6b2b-4e27-9184-f53341ef8f58" providerId="AD" clId="Web-{D072F632-08FA-45E8-9D79-399531E7C7DF}" dt="2021-07-14T00:47:45.909" v="7"/>
          <ac:spMkLst>
            <pc:docMk/>
            <pc:sldMk cId="3733449340" sldId="264"/>
            <ac:spMk id="177" creationId="{42285737-90EE-47DC-AC80-8AE156B11969}"/>
          </ac:spMkLst>
        </pc:spChg>
        <pc:spChg chg="add del">
          <ac:chgData name="Tuankien Truong" userId="S::truo0059@algonquinlive.com::79d952fe-6b2b-4e27-9184-f53341ef8f58" providerId="AD" clId="Web-{D072F632-08FA-45E8-9D79-399531E7C7DF}" dt="2021-07-14T00:47:31.768" v="1"/>
          <ac:spMkLst>
            <pc:docMk/>
            <pc:sldMk cId="3733449340" sldId="264"/>
            <ac:spMk id="178" creationId="{C1A327BE-7C0C-4392-90A7-11C28140512C}"/>
          </ac:spMkLst>
        </pc:spChg>
        <pc:spChg chg="add del">
          <ac:chgData name="Tuankien Truong" userId="S::truo0059@algonquinlive.com::79d952fe-6b2b-4e27-9184-f53341ef8f58" providerId="AD" clId="Web-{D072F632-08FA-45E8-9D79-399531E7C7DF}" dt="2021-07-14T00:47:31.768" v="1"/>
          <ac:spMkLst>
            <pc:docMk/>
            <pc:sldMk cId="3733449340" sldId="264"/>
            <ac:spMk id="180" creationId="{AE0D2D01-64AF-4360-A6B9-059ADA438236}"/>
          </ac:spMkLst>
        </pc:spChg>
        <pc:spChg chg="add del">
          <ac:chgData name="Tuankien Truong" userId="S::truo0059@algonquinlive.com::79d952fe-6b2b-4e27-9184-f53341ef8f58" providerId="AD" clId="Web-{D072F632-08FA-45E8-9D79-399531E7C7DF}" dt="2021-07-14T00:48:24.565" v="18"/>
          <ac:spMkLst>
            <pc:docMk/>
            <pc:sldMk cId="3733449340" sldId="264"/>
            <ac:spMk id="181" creationId="{7E706D8F-0FE3-4512-9B6B-FD5BCFABC6BF}"/>
          </ac:spMkLst>
        </pc:spChg>
        <pc:spChg chg="add del">
          <ac:chgData name="Tuankien Truong" userId="S::truo0059@algonquinlive.com::79d952fe-6b2b-4e27-9184-f53341ef8f58" providerId="AD" clId="Web-{D072F632-08FA-45E8-9D79-399531E7C7DF}" dt="2021-07-14T00:47:31.768" v="1"/>
          <ac:spMkLst>
            <pc:docMk/>
            <pc:sldMk cId="3733449340" sldId="264"/>
            <ac:spMk id="182" creationId="{BC4BB161-2C80-4F04-8D5F-BECE89FEA15E}"/>
          </ac:spMkLst>
        </pc:spChg>
        <pc:spChg chg="add del">
          <ac:chgData name="Tuankien Truong" userId="S::truo0059@algonquinlive.com::79d952fe-6b2b-4e27-9184-f53341ef8f58" providerId="AD" clId="Web-{D072F632-08FA-45E8-9D79-399531E7C7DF}" dt="2021-07-14T00:48:24.565" v="18"/>
          <ac:spMkLst>
            <pc:docMk/>
            <pc:sldMk cId="3733449340" sldId="264"/>
            <ac:spMk id="183" creationId="{5741DA3C-3404-439B-9779-2E27334DFA92}"/>
          </ac:spMkLst>
        </pc:spChg>
        <pc:spChg chg="add del">
          <ac:chgData name="Tuankien Truong" userId="S::truo0059@algonquinlive.com::79d952fe-6b2b-4e27-9184-f53341ef8f58" providerId="AD" clId="Web-{D072F632-08FA-45E8-9D79-399531E7C7DF}" dt="2021-07-14T00:48:24.565" v="18"/>
          <ac:spMkLst>
            <pc:docMk/>
            <pc:sldMk cId="3733449340" sldId="264"/>
            <ac:spMk id="184" creationId="{CBDC39F9-FC9A-4F8E-82A1-7035AE4A4BD0}"/>
          </ac:spMkLst>
        </pc:spChg>
        <pc:spChg chg="add del">
          <ac:chgData name="Tuankien Truong" userId="S::truo0059@algonquinlive.com::79d952fe-6b2b-4e27-9184-f53341ef8f58" providerId="AD" clId="Web-{D072F632-08FA-45E8-9D79-399531E7C7DF}" dt="2021-07-14T00:48:24.565" v="18"/>
          <ac:spMkLst>
            <pc:docMk/>
            <pc:sldMk cId="3733449340" sldId="264"/>
            <ac:spMk id="186" creationId="{56623676-520C-4DEA-991C-72A3572205E5}"/>
          </ac:spMkLst>
        </pc:spChg>
        <pc:spChg chg="add del">
          <ac:chgData name="Tuankien Truong" userId="S::truo0059@algonquinlive.com::79d952fe-6b2b-4e27-9184-f53341ef8f58" providerId="AD" clId="Web-{D072F632-08FA-45E8-9D79-399531E7C7DF}" dt="2021-07-14T00:48:24.565" v="18"/>
          <ac:spMkLst>
            <pc:docMk/>
            <pc:sldMk cId="3733449340" sldId="264"/>
            <ac:spMk id="187" creationId="{C1A327BE-7C0C-4392-90A7-11C28140512C}"/>
          </ac:spMkLst>
        </pc:spChg>
        <pc:spChg chg="add del">
          <ac:chgData name="Tuankien Truong" userId="S::truo0059@algonquinlive.com::79d952fe-6b2b-4e27-9184-f53341ef8f58" providerId="AD" clId="Web-{D072F632-08FA-45E8-9D79-399531E7C7DF}" dt="2021-07-14T00:48:24.565" v="18"/>
          <ac:spMkLst>
            <pc:docMk/>
            <pc:sldMk cId="3733449340" sldId="264"/>
            <ac:spMk id="188" creationId="{AE0D2D01-64AF-4360-A6B9-059ADA438236}"/>
          </ac:spMkLst>
        </pc:spChg>
        <pc:spChg chg="add del">
          <ac:chgData name="Tuankien Truong" userId="S::truo0059@algonquinlive.com::79d952fe-6b2b-4e27-9184-f53341ef8f58" providerId="AD" clId="Web-{D072F632-08FA-45E8-9D79-399531E7C7DF}" dt="2021-07-14T00:48:24.565" v="18"/>
          <ac:spMkLst>
            <pc:docMk/>
            <pc:sldMk cId="3733449340" sldId="264"/>
            <ac:spMk id="189" creationId="{BC4BB161-2C80-4F04-8D5F-BECE89FEA15E}"/>
          </ac:spMkLst>
        </pc:spChg>
        <pc:spChg chg="add del">
          <ac:chgData name="Tuankien Truong" userId="S::truo0059@algonquinlive.com::79d952fe-6b2b-4e27-9184-f53341ef8f58" providerId="AD" clId="Web-{D072F632-08FA-45E8-9D79-399531E7C7DF}" dt="2021-07-14T00:50:29.033" v="43"/>
          <ac:spMkLst>
            <pc:docMk/>
            <pc:sldMk cId="3733449340" sldId="264"/>
            <ac:spMk id="218" creationId="{94C52C56-BEF2-4E22-8C8E-A7AC96B03A72}"/>
          </ac:spMkLst>
        </pc:spChg>
        <pc:spChg chg="add del">
          <ac:chgData name="Tuankien Truong" userId="S::truo0059@algonquinlive.com::79d952fe-6b2b-4e27-9184-f53341ef8f58" providerId="AD" clId="Web-{D072F632-08FA-45E8-9D79-399531E7C7DF}" dt="2021-07-14T00:50:29.033" v="43"/>
          <ac:spMkLst>
            <pc:docMk/>
            <pc:sldMk cId="3733449340" sldId="264"/>
            <ac:spMk id="220" creationId="{42285737-90EE-47DC-AC80-8AE156B11969}"/>
          </ac:spMkLst>
        </pc:spChg>
        <pc:grpChg chg="add">
          <ac:chgData name="Tuankien Truong" userId="S::truo0059@algonquinlive.com::79d952fe-6b2b-4e27-9184-f53341ef8f58" providerId="AD" clId="Web-{D072F632-08FA-45E8-9D79-399531E7C7DF}" dt="2021-07-14T00:50:29.033" v="43"/>
          <ac:grpSpMkLst>
            <pc:docMk/>
            <pc:sldMk cId="3733449340" sldId="264"/>
            <ac:grpSpMk id="117" creationId="{B57BDC17-F1B3-455F-BBF1-680AA1F25C06}"/>
          </ac:grpSpMkLst>
        </pc:grpChg>
        <pc:grpChg chg="add del">
          <ac:chgData name="Tuankien Truong" userId="S::truo0059@algonquinlive.com::79d952fe-6b2b-4e27-9184-f53341ef8f58" providerId="AD" clId="Web-{D072F632-08FA-45E8-9D79-399531E7C7DF}" dt="2021-07-14T00:47:46.018" v="8"/>
          <ac:grpSpMkLst>
            <pc:docMk/>
            <pc:sldMk cId="3733449340" sldId="264"/>
            <ac:grpSpMk id="142" creationId="{71092D16-14DA-4606-831F-0DB3EEECB91C}"/>
          </ac:grpSpMkLst>
        </pc:grpChg>
        <pc:grpChg chg="add del">
          <ac:chgData name="Tuankien Truong" userId="S::truo0059@algonquinlive.com::79d952fe-6b2b-4e27-9184-f53341ef8f58" providerId="AD" clId="Web-{D072F632-08FA-45E8-9D79-399531E7C7DF}" dt="2021-07-14T00:47:42.143" v="3"/>
          <ac:grpSpMkLst>
            <pc:docMk/>
            <pc:sldMk cId="3733449340" sldId="264"/>
            <ac:grpSpMk id="153" creationId="{71092D16-14DA-4606-831F-0DB3EEECB91C}"/>
          </ac:grpSpMkLst>
        </pc:grpChg>
        <pc:grpChg chg="add del">
          <ac:chgData name="Tuankien Truong" userId="S::truo0059@algonquinlive.com::79d952fe-6b2b-4e27-9184-f53341ef8f58" providerId="AD" clId="Web-{D072F632-08FA-45E8-9D79-399531E7C7DF}" dt="2021-07-14T00:47:44.315" v="5"/>
          <ac:grpSpMkLst>
            <pc:docMk/>
            <pc:sldMk cId="3733449340" sldId="264"/>
            <ac:grpSpMk id="154" creationId="{71092D16-14DA-4606-831F-0DB3EEECB91C}"/>
          </ac:grpSpMkLst>
        </pc:grpChg>
        <pc:grpChg chg="add del">
          <ac:chgData name="Tuankien Truong" userId="S::truo0059@algonquinlive.com::79d952fe-6b2b-4e27-9184-f53341ef8f58" providerId="AD" clId="Web-{D072F632-08FA-45E8-9D79-399531E7C7DF}" dt="2021-07-14T00:47:31.768" v="1"/>
          <ac:grpSpMkLst>
            <pc:docMk/>
            <pc:sldMk cId="3733449340" sldId="264"/>
            <ac:grpSpMk id="156" creationId="{71092D16-14DA-4606-831F-0DB3EEECB91C}"/>
          </ac:grpSpMkLst>
        </pc:grpChg>
        <pc:grpChg chg="add del">
          <ac:chgData name="Tuankien Truong" userId="S::truo0059@algonquinlive.com::79d952fe-6b2b-4e27-9184-f53341ef8f58" providerId="AD" clId="Web-{D072F632-08FA-45E8-9D79-399531E7C7DF}" dt="2021-07-14T00:47:44.315" v="5"/>
          <ac:grpSpMkLst>
            <pc:docMk/>
            <pc:sldMk cId="3733449340" sldId="264"/>
            <ac:grpSpMk id="165" creationId="{B5A08A69-9EE1-4A9E-96B6-D769D87C2F9E}"/>
          </ac:grpSpMkLst>
        </pc:grpChg>
        <pc:grpChg chg="add del">
          <ac:chgData name="Tuankien Truong" userId="S::truo0059@algonquinlive.com::79d952fe-6b2b-4e27-9184-f53341ef8f58" providerId="AD" clId="Web-{D072F632-08FA-45E8-9D79-399531E7C7DF}" dt="2021-07-14T00:47:45.909" v="7"/>
          <ac:grpSpMkLst>
            <pc:docMk/>
            <pc:sldMk cId="3733449340" sldId="264"/>
            <ac:grpSpMk id="167" creationId="{71092D16-14DA-4606-831F-0DB3EEECB91C}"/>
          </ac:grpSpMkLst>
        </pc:grpChg>
        <pc:grpChg chg="add del">
          <ac:chgData name="Tuankien Truong" userId="S::truo0059@algonquinlive.com::79d952fe-6b2b-4e27-9184-f53341ef8f58" providerId="AD" clId="Web-{D072F632-08FA-45E8-9D79-399531E7C7DF}" dt="2021-07-14T00:48:24.565" v="18"/>
          <ac:grpSpMkLst>
            <pc:docMk/>
            <pc:sldMk cId="3733449340" sldId="264"/>
            <ac:grpSpMk id="169" creationId="{71092D16-14DA-4606-831F-0DB3EEECB91C}"/>
          </ac:grpSpMkLst>
        </pc:grpChg>
        <pc:grpChg chg="add del">
          <ac:chgData name="Tuankien Truong" userId="S::truo0059@algonquinlive.com::79d952fe-6b2b-4e27-9184-f53341ef8f58" providerId="AD" clId="Web-{D072F632-08FA-45E8-9D79-399531E7C7DF}" dt="2021-07-14T00:47:45.909" v="7"/>
          <ac:grpSpMkLst>
            <pc:docMk/>
            <pc:sldMk cId="3733449340" sldId="264"/>
            <ac:grpSpMk id="179" creationId="{B57BDC17-F1B3-455F-BBF1-680AA1F25C06}"/>
          </ac:grpSpMkLst>
        </pc:grpChg>
        <pc:grpChg chg="add del">
          <ac:chgData name="Tuankien Truong" userId="S::truo0059@algonquinlive.com::79d952fe-6b2b-4e27-9184-f53341ef8f58" providerId="AD" clId="Web-{D072F632-08FA-45E8-9D79-399531E7C7DF}" dt="2021-07-14T00:49:20.143" v="26"/>
          <ac:grpSpMkLst>
            <pc:docMk/>
            <pc:sldMk cId="3733449340" sldId="264"/>
            <ac:grpSpMk id="191" creationId="{71092D16-14DA-4606-831F-0DB3EEECB91C}"/>
          </ac:grpSpMkLst>
        </pc:grpChg>
        <pc:grpChg chg="add del">
          <ac:chgData name="Tuankien Truong" userId="S::truo0059@algonquinlive.com::79d952fe-6b2b-4e27-9184-f53341ef8f58" providerId="AD" clId="Web-{D072F632-08FA-45E8-9D79-399531E7C7DF}" dt="2021-07-14T00:48:24.487" v="17"/>
          <ac:grpSpMkLst>
            <pc:docMk/>
            <pc:sldMk cId="3733449340" sldId="264"/>
            <ac:grpSpMk id="194" creationId="{71092D16-14DA-4606-831F-0DB3EEECB91C}"/>
          </ac:grpSpMkLst>
        </pc:grpChg>
        <pc:grpChg chg="add del">
          <ac:chgData name="Tuankien Truong" userId="S::truo0059@algonquinlive.com::79d952fe-6b2b-4e27-9184-f53341ef8f58" providerId="AD" clId="Web-{D072F632-08FA-45E8-9D79-399531E7C7DF}" dt="2021-07-14T00:50:29.033" v="43"/>
          <ac:grpSpMkLst>
            <pc:docMk/>
            <pc:sldMk cId="3733449340" sldId="264"/>
            <ac:grpSpMk id="210" creationId="{71092D16-14DA-4606-831F-0DB3EEECB91C}"/>
          </ac:grpSpMkLst>
        </pc:grpChg>
        <pc:grpChg chg="add del">
          <ac:chgData name="Tuankien Truong" userId="S::truo0059@algonquinlive.com::79d952fe-6b2b-4e27-9184-f53341ef8f58" providerId="AD" clId="Web-{D072F632-08FA-45E8-9D79-399531E7C7DF}" dt="2021-07-14T00:50:29.033" v="43"/>
          <ac:grpSpMkLst>
            <pc:docMk/>
            <pc:sldMk cId="3733449340" sldId="264"/>
            <ac:grpSpMk id="222" creationId="{B57BDC17-F1B3-455F-BBF1-680AA1F25C06}"/>
          </ac:grpSpMkLst>
        </pc:grpChg>
        <pc:grpChg chg="add">
          <ac:chgData name="Tuankien Truong" userId="S::truo0059@algonquinlive.com::79d952fe-6b2b-4e27-9184-f53341ef8f58" providerId="AD" clId="Web-{D072F632-08FA-45E8-9D79-399531E7C7DF}" dt="2021-07-14T00:50:29.033" v="43"/>
          <ac:grpSpMkLst>
            <pc:docMk/>
            <pc:sldMk cId="3733449340" sldId="264"/>
            <ac:grpSpMk id="230" creationId="{71092D16-14DA-4606-831F-0DB3EEECB91C}"/>
          </ac:grpSpMkLst>
        </pc:grpChg>
        <pc:graphicFrameChg chg="add del">
          <ac:chgData name="Tuankien Truong" userId="S::truo0059@algonquinlive.com::79d952fe-6b2b-4e27-9184-f53341ef8f58" providerId="AD" clId="Web-{D072F632-08FA-45E8-9D79-399531E7C7DF}" dt="2021-07-14T00:47:55.393" v="11"/>
          <ac:graphicFrameMkLst>
            <pc:docMk/>
            <pc:sldMk cId="3733449340" sldId="264"/>
            <ac:graphicFrameMk id="74" creationId="{DF2B3C9A-F854-49A9-89C9-510ECD7B0832}"/>
          </ac:graphicFrameMkLst>
        </pc:graphicFrameChg>
        <pc:graphicFrameChg chg="add del mod">
          <ac:chgData name="Tuankien Truong" userId="S::truo0059@algonquinlive.com::79d952fe-6b2b-4e27-9184-f53341ef8f58" providerId="AD" clId="Web-{D072F632-08FA-45E8-9D79-399531E7C7DF}" dt="2021-07-14T00:48:02.768" v="15"/>
          <ac:graphicFrameMkLst>
            <pc:docMk/>
            <pc:sldMk cId="3733449340" sldId="264"/>
            <ac:graphicFrameMk id="87" creationId="{04A42EB4-961C-48E1-A855-7F652344F19A}"/>
          </ac:graphicFrameMkLst>
        </pc:graphicFrameChg>
        <pc:graphicFrameChg chg="del mod modGraphic">
          <ac:chgData name="Tuankien Truong" userId="S::truo0059@algonquinlive.com::79d952fe-6b2b-4e27-9184-f53341ef8f58" providerId="AD" clId="Web-{D072F632-08FA-45E8-9D79-399531E7C7DF}" dt="2021-07-14T00:48:50.908" v="21"/>
          <ac:graphicFrameMkLst>
            <pc:docMk/>
            <pc:sldMk cId="3733449340" sldId="264"/>
            <ac:graphicFrameMk id="118" creationId="{2CD5B923-AC41-40BA-BC60-1C0E5EDB925A}"/>
          </ac:graphicFrameMkLst>
        </pc:graphicFrameChg>
        <pc:graphicFrameChg chg="add mod modGraphic">
          <ac:chgData name="Tuankien Truong" userId="S::truo0059@algonquinlive.com::79d952fe-6b2b-4e27-9184-f53341ef8f58" providerId="AD" clId="Web-{D072F632-08FA-45E8-9D79-399531E7C7DF}" dt="2021-07-14T00:50:29.033" v="43"/>
          <ac:graphicFrameMkLst>
            <pc:docMk/>
            <pc:sldMk cId="3733449340" sldId="264"/>
            <ac:graphicFrameMk id="205" creationId="{FAFD81B3-FE8E-492A-A280-9D8004C5C6AE}"/>
          </ac:graphicFrameMkLst>
        </pc:graphicFrameChg>
        <pc:cxnChg chg="add del">
          <ac:chgData name="Tuankien Truong" userId="S::truo0059@algonquinlive.com::79d952fe-6b2b-4e27-9184-f53341ef8f58" providerId="AD" clId="Web-{D072F632-08FA-45E8-9D79-399531E7C7DF}" dt="2021-07-14T00:47:31.768" v="1"/>
          <ac:cxnSpMkLst>
            <pc:docMk/>
            <pc:sldMk cId="3733449340" sldId="264"/>
            <ac:cxnSpMk id="174" creationId="{4AA6B760-9F6A-4545-99F6-8F383ADF118E}"/>
          </ac:cxnSpMkLst>
        </pc:cxnChg>
        <pc:cxnChg chg="add del">
          <ac:chgData name="Tuankien Truong" userId="S::truo0059@algonquinlive.com::79d952fe-6b2b-4e27-9184-f53341ef8f58" providerId="AD" clId="Web-{D072F632-08FA-45E8-9D79-399531E7C7DF}" dt="2021-07-14T00:48:24.565" v="18"/>
          <ac:cxnSpMkLst>
            <pc:docMk/>
            <pc:sldMk cId="3733449340" sldId="264"/>
            <ac:cxnSpMk id="185" creationId="{4AA6B760-9F6A-4545-99F6-8F383ADF118E}"/>
          </ac:cxnSpMkLst>
        </pc:cxnChg>
      </pc:sldChg>
      <pc:sldChg chg="addSp delSp modSp del mod ord setBg">
        <pc:chgData name="Tuankien Truong" userId="S::truo0059@algonquinlive.com::79d952fe-6b2b-4e27-9184-f53341ef8f58" providerId="AD" clId="Web-{D072F632-08FA-45E8-9D79-399531E7C7DF}" dt="2021-07-14T01:03:38.485" v="268"/>
        <pc:sldMkLst>
          <pc:docMk/>
          <pc:sldMk cId="1419900342" sldId="279"/>
        </pc:sldMkLst>
        <pc:spChg chg="del">
          <ac:chgData name="Tuankien Truong" userId="S::truo0059@algonquinlive.com::79d952fe-6b2b-4e27-9184-f53341ef8f58" providerId="AD" clId="Web-{D072F632-08FA-45E8-9D79-399531E7C7DF}" dt="2021-07-14T00:50:36.611" v="44"/>
          <ac:spMkLst>
            <pc:docMk/>
            <pc:sldMk cId="1419900342" sldId="279"/>
            <ac:spMk id="2" creationId="{342F3A51-8A73-4D2D-9FEE-8AFD31269A3F}"/>
          </ac:spMkLst>
        </pc:spChg>
        <pc:spChg chg="del mod">
          <ac:chgData name="Tuankien Truong" userId="S::truo0059@algonquinlive.com::79d952fe-6b2b-4e27-9184-f53341ef8f58" providerId="AD" clId="Web-{D072F632-08FA-45E8-9D79-399531E7C7DF}" dt="2021-07-14T00:50:40.736" v="47"/>
          <ac:spMkLst>
            <pc:docMk/>
            <pc:sldMk cId="1419900342" sldId="279"/>
            <ac:spMk id="3" creationId="{F772490E-E83A-489C-9D12-7E23E8E0D3E0}"/>
          </ac:spMkLst>
        </pc:spChg>
        <pc:spChg chg="add del">
          <ac:chgData name="Tuankien Truong" userId="S::truo0059@algonquinlive.com::79d952fe-6b2b-4e27-9184-f53341ef8f58" providerId="AD" clId="Web-{D072F632-08FA-45E8-9D79-399531E7C7DF}" dt="2021-07-14T00:51:53.689" v="68"/>
          <ac:spMkLst>
            <pc:docMk/>
            <pc:sldMk cId="1419900342" sldId="279"/>
            <ac:spMk id="41" creationId="{DD7EED39-224E-4230-8FD1-B1E1AF6C6E36}"/>
          </ac:spMkLst>
        </pc:spChg>
        <pc:spChg chg="add del">
          <ac:chgData name="Tuankien Truong" userId="S::truo0059@algonquinlive.com::79d952fe-6b2b-4e27-9184-f53341ef8f58" providerId="AD" clId="Web-{D072F632-08FA-45E8-9D79-399531E7C7DF}" dt="2021-07-14T00:52:56.189" v="87"/>
          <ac:spMkLst>
            <pc:docMk/>
            <pc:sldMk cId="1419900342" sldId="279"/>
            <ac:spMk id="42" creationId="{BED1B64B-251E-446A-A285-6626C4EC010D}"/>
          </ac:spMkLst>
        </pc:spChg>
        <pc:spChg chg="add del">
          <ac:chgData name="Tuankien Truong" userId="S::truo0059@algonquinlive.com::79d952fe-6b2b-4e27-9184-f53341ef8f58" providerId="AD" clId="Web-{D072F632-08FA-45E8-9D79-399531E7C7DF}" dt="2021-07-14T00:52:57.580" v="89"/>
          <ac:spMkLst>
            <pc:docMk/>
            <pc:sldMk cId="1419900342" sldId="279"/>
            <ac:spMk id="44" creationId="{94C52C56-BEF2-4E22-8C8E-A7AC96B03A72}"/>
          </ac:spMkLst>
        </pc:spChg>
        <pc:spChg chg="add del">
          <ac:chgData name="Tuankien Truong" userId="S::truo0059@algonquinlive.com::79d952fe-6b2b-4e27-9184-f53341ef8f58" providerId="AD" clId="Web-{D072F632-08FA-45E8-9D79-399531E7C7DF}" dt="2021-07-14T00:52:57.580" v="89"/>
          <ac:spMkLst>
            <pc:docMk/>
            <pc:sldMk cId="1419900342" sldId="279"/>
            <ac:spMk id="46" creationId="{42285737-90EE-47DC-AC80-8AE156B11969}"/>
          </ac:spMkLst>
        </pc:spChg>
        <pc:spChg chg="add del">
          <ac:chgData name="Tuankien Truong" userId="S::truo0059@algonquinlive.com::79d952fe-6b2b-4e27-9184-f53341ef8f58" providerId="AD" clId="Web-{D072F632-08FA-45E8-9D79-399531E7C7DF}" dt="2021-07-14T00:54:01.876" v="103"/>
          <ac:spMkLst>
            <pc:docMk/>
            <pc:sldMk cId="1419900342" sldId="279"/>
            <ac:spMk id="52" creationId="{BED1B64B-251E-446A-A285-6626C4EC010D}"/>
          </ac:spMkLst>
        </pc:spChg>
        <pc:spChg chg="add del">
          <ac:chgData name="Tuankien Truong" userId="S::truo0059@algonquinlive.com::79d952fe-6b2b-4e27-9184-f53341ef8f58" providerId="AD" clId="Web-{D072F632-08FA-45E8-9D79-399531E7C7DF}" dt="2021-07-14T00:52:56.189" v="87"/>
          <ac:spMkLst>
            <pc:docMk/>
            <pc:sldMk cId="1419900342" sldId="279"/>
            <ac:spMk id="53" creationId="{A27AE693-58E8-48BC-8ED0-568ABFEABB35}"/>
          </ac:spMkLst>
        </pc:spChg>
        <pc:spChg chg="add del">
          <ac:chgData name="Tuankien Truong" userId="S::truo0059@algonquinlive.com::79d952fe-6b2b-4e27-9184-f53341ef8f58" providerId="AD" clId="Web-{D072F632-08FA-45E8-9D79-399531E7C7DF}" dt="2021-07-14T00:53:04.439" v="95"/>
          <ac:spMkLst>
            <pc:docMk/>
            <pc:sldMk cId="1419900342" sldId="279"/>
            <ac:spMk id="54" creationId="{94C52C56-BEF2-4E22-8C8E-A7AC96B03A72}"/>
          </ac:spMkLst>
        </pc:spChg>
        <pc:spChg chg="add del">
          <ac:chgData name="Tuankien Truong" userId="S::truo0059@algonquinlive.com::79d952fe-6b2b-4e27-9184-f53341ef8f58" providerId="AD" clId="Web-{D072F632-08FA-45E8-9D79-399531E7C7DF}" dt="2021-07-14T00:53:04.439" v="95"/>
          <ac:spMkLst>
            <pc:docMk/>
            <pc:sldMk cId="1419900342" sldId="279"/>
            <ac:spMk id="55" creationId="{42285737-90EE-47DC-AC80-8AE156B11969}"/>
          </ac:spMkLst>
        </pc:spChg>
        <pc:spChg chg="add del">
          <ac:chgData name="Tuankien Truong" userId="S::truo0059@algonquinlive.com::79d952fe-6b2b-4e27-9184-f53341ef8f58" providerId="AD" clId="Web-{D072F632-08FA-45E8-9D79-399531E7C7DF}" dt="2021-07-14T00:53:58.033" v="99"/>
          <ac:spMkLst>
            <pc:docMk/>
            <pc:sldMk cId="1419900342" sldId="279"/>
            <ac:spMk id="57" creationId="{63336871-0118-4F6E-8DBD-20AEFC62A9AD}"/>
          </ac:spMkLst>
        </pc:spChg>
        <pc:spChg chg="add del">
          <ac:chgData name="Tuankien Truong" userId="S::truo0059@algonquinlive.com::79d952fe-6b2b-4e27-9184-f53341ef8f58" providerId="AD" clId="Web-{D072F632-08FA-45E8-9D79-399531E7C7DF}" dt="2021-07-14T00:53:58.033" v="99"/>
          <ac:spMkLst>
            <pc:docMk/>
            <pc:sldMk cId="1419900342" sldId="279"/>
            <ac:spMk id="58" creationId="{F03CC8D0-33AF-417F-8454-1FDB6C22DD25}"/>
          </ac:spMkLst>
        </pc:spChg>
        <pc:spChg chg="add del">
          <ac:chgData name="Tuankien Truong" userId="S::truo0059@algonquinlive.com::79d952fe-6b2b-4e27-9184-f53341ef8f58" providerId="AD" clId="Web-{D072F632-08FA-45E8-9D79-399531E7C7DF}" dt="2021-07-14T00:51:42.189" v="64"/>
          <ac:spMkLst>
            <pc:docMk/>
            <pc:sldMk cId="1419900342" sldId="279"/>
            <ac:spMk id="59" creationId="{084966D2-3C9B-4F47-8231-1DEC33D3BDFE}"/>
          </ac:spMkLst>
        </pc:spChg>
        <pc:spChg chg="add del">
          <ac:chgData name="Tuankien Truong" userId="S::truo0059@algonquinlive.com::79d952fe-6b2b-4e27-9184-f53341ef8f58" providerId="AD" clId="Web-{D072F632-08FA-45E8-9D79-399531E7C7DF}" dt="2021-07-14T00:54:01.876" v="103"/>
          <ac:spMkLst>
            <pc:docMk/>
            <pc:sldMk cId="1419900342" sldId="279"/>
            <ac:spMk id="65" creationId="{A27AE693-58E8-48BC-8ED0-568ABFEABB35}"/>
          </ac:spMkLst>
        </pc:spChg>
        <pc:spChg chg="add del">
          <ac:chgData name="Tuankien Truong" userId="S::truo0059@algonquinlive.com::79d952fe-6b2b-4e27-9184-f53341ef8f58" providerId="AD" clId="Web-{D072F632-08FA-45E8-9D79-399531E7C7DF}" dt="2021-07-14T00:54:56.626" v="123"/>
          <ac:spMkLst>
            <pc:docMk/>
            <pc:sldMk cId="1419900342" sldId="279"/>
            <ac:spMk id="130" creationId="{C8643778-7F6C-4E8D-84D1-D5CDB9928191}"/>
          </ac:spMkLst>
        </pc:spChg>
        <pc:spChg chg="add del">
          <ac:chgData name="Tuankien Truong" userId="S::truo0059@algonquinlive.com::79d952fe-6b2b-4e27-9184-f53341ef8f58" providerId="AD" clId="Web-{D072F632-08FA-45E8-9D79-399531E7C7DF}" dt="2021-07-14T00:54:56.626" v="123"/>
          <ac:spMkLst>
            <pc:docMk/>
            <pc:sldMk cId="1419900342" sldId="279"/>
            <ac:spMk id="132" creationId="{1D22F88D-6907-48AF-B024-346E855E0D96}"/>
          </ac:spMkLst>
        </pc:spChg>
        <pc:spChg chg="add del mod">
          <ac:chgData name="Tuankien Truong" userId="S::truo0059@algonquinlive.com::79d952fe-6b2b-4e27-9184-f53341ef8f58" providerId="AD" clId="Web-{D072F632-08FA-45E8-9D79-399531E7C7DF}" dt="2021-07-14T00:50:38.893" v="46"/>
          <ac:spMkLst>
            <pc:docMk/>
            <pc:sldMk cId="1419900342" sldId="279"/>
            <ac:spMk id="174" creationId="{73F12F6A-B194-41C2-81E9-1EB44BE88DD3}"/>
          </ac:spMkLst>
        </pc:spChg>
        <pc:spChg chg="add">
          <ac:chgData name="Tuankien Truong" userId="S::truo0059@algonquinlive.com::79d952fe-6b2b-4e27-9184-f53341ef8f58" providerId="AD" clId="Web-{D072F632-08FA-45E8-9D79-399531E7C7DF}" dt="2021-07-14T00:54:56.626" v="123"/>
          <ac:spMkLst>
            <pc:docMk/>
            <pc:sldMk cId="1419900342" sldId="279"/>
            <ac:spMk id="194" creationId="{01355D4F-439D-46D1-9007-6D39B8422A19}"/>
          </ac:spMkLst>
        </pc:spChg>
        <pc:spChg chg="add del mod">
          <ac:chgData name="Tuankien Truong" userId="S::truo0059@algonquinlive.com::79d952fe-6b2b-4e27-9184-f53341ef8f58" providerId="AD" clId="Web-{D072F632-08FA-45E8-9D79-399531E7C7DF}" dt="2021-07-14T01:00:27.876" v="191"/>
          <ac:spMkLst>
            <pc:docMk/>
            <pc:sldMk cId="1419900342" sldId="279"/>
            <ac:spMk id="509" creationId="{5BF394CF-C34E-47F0-89DF-23D5ED5A0C07}"/>
          </ac:spMkLst>
        </pc:spChg>
        <pc:spChg chg="add del mod">
          <ac:chgData name="Tuankien Truong" userId="S::truo0059@algonquinlive.com::79d952fe-6b2b-4e27-9184-f53341ef8f58" providerId="AD" clId="Web-{D072F632-08FA-45E8-9D79-399531E7C7DF}" dt="2021-07-14T00:56:45.376" v="142"/>
          <ac:spMkLst>
            <pc:docMk/>
            <pc:sldMk cId="1419900342" sldId="279"/>
            <ac:spMk id="510" creationId="{8BDEC44C-F6D0-4630-8BC4-B6131A7C741E}"/>
          </ac:spMkLst>
        </pc:spChg>
        <pc:spChg chg="add del mod">
          <ac:chgData name="Tuankien Truong" userId="S::truo0059@algonquinlive.com::79d952fe-6b2b-4e27-9184-f53341ef8f58" providerId="AD" clId="Web-{D072F632-08FA-45E8-9D79-399531E7C7DF}" dt="2021-07-14T00:56:15.595" v="132"/>
          <ac:spMkLst>
            <pc:docMk/>
            <pc:sldMk cId="1419900342" sldId="279"/>
            <ac:spMk id="511" creationId="{F2B460A9-51EF-4DB9-A798-FF5667A03DDF}"/>
          </ac:spMkLst>
        </pc:spChg>
        <pc:spChg chg="add mod">
          <ac:chgData name="Tuankien Truong" userId="S::truo0059@algonquinlive.com::79d952fe-6b2b-4e27-9184-f53341ef8f58" providerId="AD" clId="Web-{D072F632-08FA-45E8-9D79-399531E7C7DF}" dt="2021-07-14T01:01:50.501" v="210"/>
          <ac:spMkLst>
            <pc:docMk/>
            <pc:sldMk cId="1419900342" sldId="279"/>
            <ac:spMk id="512" creationId="{CF7B0B18-A56F-487E-B19E-D9D9335EF9A2}"/>
          </ac:spMkLst>
        </pc:spChg>
        <pc:spChg chg="add del">
          <ac:chgData name="Tuankien Truong" userId="S::truo0059@algonquinlive.com::79d952fe-6b2b-4e27-9184-f53341ef8f58" providerId="AD" clId="Web-{D072F632-08FA-45E8-9D79-399531E7C7DF}" dt="2021-07-14T00:58:49.516" v="165"/>
          <ac:spMkLst>
            <pc:docMk/>
            <pc:sldMk cId="1419900342" sldId="279"/>
            <ac:spMk id="513" creationId="{78F906DD-D52B-4416-8F49-E5D50F8E35E0}"/>
          </ac:spMkLst>
        </pc:spChg>
        <pc:spChg chg="add mod ord">
          <ac:chgData name="Tuankien Truong" userId="S::truo0059@algonquinlive.com::79d952fe-6b2b-4e27-9184-f53341ef8f58" providerId="AD" clId="Web-{D072F632-08FA-45E8-9D79-399531E7C7DF}" dt="2021-07-14T01:00:30.142" v="192" actId="20577"/>
          <ac:spMkLst>
            <pc:docMk/>
            <pc:sldMk cId="1419900342" sldId="279"/>
            <ac:spMk id="514" creationId="{05EC5C53-8F2D-4BCC-8878-A01BBA3579BB}"/>
          </ac:spMkLst>
        </pc:spChg>
        <pc:spChg chg="add del">
          <ac:chgData name="Tuankien Truong" userId="S::truo0059@algonquinlive.com::79d952fe-6b2b-4e27-9184-f53341ef8f58" providerId="AD" clId="Web-{D072F632-08FA-45E8-9D79-399531E7C7DF}" dt="2021-07-14T01:00:43.579" v="197"/>
          <ac:spMkLst>
            <pc:docMk/>
            <pc:sldMk cId="1419900342" sldId="279"/>
            <ac:spMk id="515" creationId="{6124A1A4-9BF3-4B79-A200-9AC6279DB23B}"/>
          </ac:spMkLst>
        </pc:spChg>
        <pc:spChg chg="add mod">
          <ac:chgData name="Tuankien Truong" userId="S::truo0059@algonquinlive.com::79d952fe-6b2b-4e27-9184-f53341ef8f58" providerId="AD" clId="Web-{D072F632-08FA-45E8-9D79-399531E7C7DF}" dt="2021-07-14T01:02:02.501" v="212" actId="1076"/>
          <ac:spMkLst>
            <pc:docMk/>
            <pc:sldMk cId="1419900342" sldId="279"/>
            <ac:spMk id="516" creationId="{AF4040C4-0067-4612-9B8D-E2FAFD1ABE82}"/>
          </ac:spMkLst>
        </pc:spChg>
        <pc:spChg chg="add del mod">
          <ac:chgData name="Tuankien Truong" userId="S::truo0059@algonquinlive.com::79d952fe-6b2b-4e27-9184-f53341ef8f58" providerId="AD" clId="Web-{D072F632-08FA-45E8-9D79-399531E7C7DF}" dt="2021-07-14T01:02:49.297" v="259"/>
          <ac:spMkLst>
            <pc:docMk/>
            <pc:sldMk cId="1419900342" sldId="279"/>
            <ac:spMk id="517" creationId="{CD19A67B-8283-4AEF-B32E-78B93E8375CD}"/>
          </ac:spMkLst>
        </pc:spChg>
        <pc:grpChg chg="add del">
          <ac:chgData name="Tuankien Truong" userId="S::truo0059@algonquinlive.com::79d952fe-6b2b-4e27-9184-f53341ef8f58" providerId="AD" clId="Web-{D072F632-08FA-45E8-9D79-399531E7C7DF}" dt="2021-07-14T00:51:53.689" v="68"/>
          <ac:grpSpMkLst>
            <pc:docMk/>
            <pc:sldMk cId="1419900342" sldId="279"/>
            <ac:grpSpMk id="40" creationId="{A2E861A3-F23C-46B8-A38A-4A22E453D993}"/>
          </ac:grpSpMkLst>
        </pc:grpChg>
        <pc:grpChg chg="add del">
          <ac:chgData name="Tuankien Truong" userId="S::truo0059@algonquinlive.com::79d952fe-6b2b-4e27-9184-f53341ef8f58" providerId="AD" clId="Web-{D072F632-08FA-45E8-9D79-399531E7C7DF}" dt="2021-07-14T00:51:42.189" v="64"/>
          <ac:grpSpMkLst>
            <pc:docMk/>
            <pc:sldMk cId="1419900342" sldId="279"/>
            <ac:grpSpMk id="43" creationId="{089D35B1-0ED5-4358-8CAE-A9E49412AAA1}"/>
          </ac:grpSpMkLst>
        </pc:grpChg>
        <pc:grpChg chg="add del">
          <ac:chgData name="Tuankien Truong" userId="S::truo0059@algonquinlive.com::79d952fe-6b2b-4e27-9184-f53341ef8f58" providerId="AD" clId="Web-{D072F632-08FA-45E8-9D79-399531E7C7DF}" dt="2021-07-14T00:52:56.189" v="87"/>
          <ac:grpSpMkLst>
            <pc:docMk/>
            <pc:sldMk cId="1419900342" sldId="279"/>
            <ac:grpSpMk id="45" creationId="{CD02B5D1-60D4-4D5B-AFD9-C986E227431B}"/>
          </ac:grpSpMkLst>
        </pc:grpChg>
        <pc:grpChg chg="add del">
          <ac:chgData name="Tuankien Truong" userId="S::truo0059@algonquinlive.com::79d952fe-6b2b-4e27-9184-f53341ef8f58" providerId="AD" clId="Web-{D072F632-08FA-45E8-9D79-399531E7C7DF}" dt="2021-07-14T00:52:57.580" v="89"/>
          <ac:grpSpMkLst>
            <pc:docMk/>
            <pc:sldMk cId="1419900342" sldId="279"/>
            <ac:grpSpMk id="47" creationId="{B57BDC17-F1B3-455F-BBF1-680AA1F25C06}"/>
          </ac:grpSpMkLst>
        </pc:grpChg>
        <pc:grpChg chg="add del">
          <ac:chgData name="Tuankien Truong" userId="S::truo0059@algonquinlive.com::79d952fe-6b2b-4e27-9184-f53341ef8f58" providerId="AD" clId="Web-{D072F632-08FA-45E8-9D79-399531E7C7DF}" dt="2021-07-14T00:51:42.189" v="64"/>
          <ac:grpSpMkLst>
            <pc:docMk/>
            <pc:sldMk cId="1419900342" sldId="279"/>
            <ac:grpSpMk id="51" creationId="{DD65B30C-427F-449E-B039-E288E85D8AFA}"/>
          </ac:grpSpMkLst>
        </pc:grpChg>
        <pc:grpChg chg="add del">
          <ac:chgData name="Tuankien Truong" userId="S::truo0059@algonquinlive.com::79d952fe-6b2b-4e27-9184-f53341ef8f58" providerId="AD" clId="Web-{D072F632-08FA-45E8-9D79-399531E7C7DF}" dt="2021-07-14T00:53:04.439" v="95"/>
          <ac:grpSpMkLst>
            <pc:docMk/>
            <pc:sldMk cId="1419900342" sldId="279"/>
            <ac:grpSpMk id="56" creationId="{B57BDC17-F1B3-455F-BBF1-680AA1F25C06}"/>
          </ac:grpSpMkLst>
        </pc:grpChg>
        <pc:grpChg chg="add del">
          <ac:chgData name="Tuankien Truong" userId="S::truo0059@algonquinlive.com::79d952fe-6b2b-4e27-9184-f53341ef8f58" providerId="AD" clId="Web-{D072F632-08FA-45E8-9D79-399531E7C7DF}" dt="2021-07-14T00:53:58.033" v="99"/>
          <ac:grpSpMkLst>
            <pc:docMk/>
            <pc:sldMk cId="1419900342" sldId="279"/>
            <ac:grpSpMk id="60" creationId="{B5A08A69-9EE1-4A9E-96B6-D769D87C2F9E}"/>
          </ac:grpSpMkLst>
        </pc:grpChg>
        <pc:grpChg chg="add del">
          <ac:chgData name="Tuankien Truong" userId="S::truo0059@algonquinlive.com::79d952fe-6b2b-4e27-9184-f53341ef8f58" providerId="AD" clId="Web-{D072F632-08FA-45E8-9D79-399531E7C7DF}" dt="2021-07-14T00:54:01.876" v="103"/>
          <ac:grpSpMkLst>
            <pc:docMk/>
            <pc:sldMk cId="1419900342" sldId="279"/>
            <ac:grpSpMk id="61" creationId="{CD02B5D1-60D4-4D5B-AFD9-C986E227431B}"/>
          </ac:grpSpMkLst>
        </pc:grpChg>
        <pc:grpChg chg="add del">
          <ac:chgData name="Tuankien Truong" userId="S::truo0059@algonquinlive.com::79d952fe-6b2b-4e27-9184-f53341ef8f58" providerId="AD" clId="Web-{D072F632-08FA-45E8-9D79-399531E7C7DF}" dt="2021-07-14T00:54:56.626" v="123"/>
          <ac:grpSpMkLst>
            <pc:docMk/>
            <pc:sldMk cId="1419900342" sldId="279"/>
            <ac:grpSpMk id="134" creationId="{F3842748-48B5-4DD0-A06A-A31C74024A99}"/>
          </ac:grpSpMkLst>
        </pc:grpChg>
        <pc:grpChg chg="add">
          <ac:chgData name="Tuankien Truong" userId="S::truo0059@algonquinlive.com::79d952fe-6b2b-4e27-9184-f53341ef8f58" providerId="AD" clId="Web-{D072F632-08FA-45E8-9D79-399531E7C7DF}" dt="2021-07-14T00:54:56.626" v="123"/>
          <ac:grpSpMkLst>
            <pc:docMk/>
            <pc:sldMk cId="1419900342" sldId="279"/>
            <ac:grpSpMk id="196" creationId="{BAACB4EA-FD87-4345-AC16-8265F9596779}"/>
          </ac:grpSpMkLst>
        </pc:grpChg>
        <pc:graphicFrameChg chg="add del mod modGraphic">
          <ac:chgData name="Tuankien Truong" userId="S::truo0059@algonquinlive.com::79d952fe-6b2b-4e27-9184-f53341ef8f58" providerId="AD" clId="Web-{D072F632-08FA-45E8-9D79-399531E7C7DF}" dt="2021-07-14T00:54:32.470" v="108"/>
          <ac:graphicFrameMkLst>
            <pc:docMk/>
            <pc:sldMk cId="1419900342" sldId="279"/>
            <ac:graphicFrameMk id="38" creationId="{27D09FFC-73EF-4E2B-A593-EDD583A277D0}"/>
          </ac:graphicFrameMkLst>
        </pc:graphicFrameChg>
      </pc:sldChg>
      <pc:sldChg chg="addSp delSp modSp new">
        <pc:chgData name="Tuankien Truong" userId="S::truo0059@algonquinlive.com::79d952fe-6b2b-4e27-9184-f53341ef8f58" providerId="AD" clId="Web-{D072F632-08FA-45E8-9D79-399531E7C7DF}" dt="2021-07-14T02:07:19.425" v="492" actId="20577"/>
        <pc:sldMkLst>
          <pc:docMk/>
          <pc:sldMk cId="1058779366" sldId="280"/>
        </pc:sldMkLst>
        <pc:spChg chg="add del mod">
          <ac:chgData name="Tuankien Truong" userId="S::truo0059@algonquinlive.com::79d952fe-6b2b-4e27-9184-f53341ef8f58" providerId="AD" clId="Web-{D072F632-08FA-45E8-9D79-399531E7C7DF}" dt="2021-07-14T00:56:41.063" v="140"/>
          <ac:spMkLst>
            <pc:docMk/>
            <pc:sldMk cId="1058779366" sldId="280"/>
            <ac:spMk id="49" creationId="{31E3913F-2DAF-4915-A289-79503D0EFA47}"/>
          </ac:spMkLst>
        </pc:spChg>
        <pc:spChg chg="add mod">
          <ac:chgData name="Tuankien Truong" userId="S::truo0059@algonquinlive.com::79d952fe-6b2b-4e27-9184-f53341ef8f58" providerId="AD" clId="Web-{D072F632-08FA-45E8-9D79-399531E7C7DF}" dt="2021-07-14T01:06:31.407" v="339" actId="20577"/>
          <ac:spMkLst>
            <pc:docMk/>
            <pc:sldMk cId="1058779366" sldId="280"/>
            <ac:spMk id="105" creationId="{60061AC8-E205-4B7B-AA41-27F5DEC7C6AD}"/>
          </ac:spMkLst>
        </pc:spChg>
        <pc:spChg chg="add mod">
          <ac:chgData name="Tuankien Truong" userId="S::truo0059@algonquinlive.com::79d952fe-6b2b-4e27-9184-f53341ef8f58" providerId="AD" clId="Web-{D072F632-08FA-45E8-9D79-399531E7C7DF}" dt="2021-07-14T01:03:34.703" v="266" actId="1076"/>
          <ac:spMkLst>
            <pc:docMk/>
            <pc:sldMk cId="1058779366" sldId="280"/>
            <ac:spMk id="107" creationId="{455C75BB-ED8A-46F0-BA3D-48F2358B0A5A}"/>
          </ac:spMkLst>
        </pc:spChg>
        <pc:spChg chg="add mod">
          <ac:chgData name="Tuankien Truong" userId="S::truo0059@algonquinlive.com::79d952fe-6b2b-4e27-9184-f53341ef8f58" providerId="AD" clId="Web-{D072F632-08FA-45E8-9D79-399531E7C7DF}" dt="2021-07-14T01:03:34.719" v="267" actId="1076"/>
          <ac:spMkLst>
            <pc:docMk/>
            <pc:sldMk cId="1058779366" sldId="280"/>
            <ac:spMk id="109" creationId="{D7B631FC-43C0-4770-9CD5-1A092FDA2E65}"/>
          </ac:spMkLst>
        </pc:spChg>
        <pc:spChg chg="add mod">
          <ac:chgData name="Tuankien Truong" userId="S::truo0059@algonquinlive.com::79d952fe-6b2b-4e27-9184-f53341ef8f58" providerId="AD" clId="Web-{D072F632-08FA-45E8-9D79-399531E7C7DF}" dt="2021-07-14T02:07:19.425" v="492" actId="20577"/>
          <ac:spMkLst>
            <pc:docMk/>
            <pc:sldMk cId="1058779366" sldId="280"/>
            <ac:spMk id="128" creationId="{ECDB9AAE-AF75-4DAB-8A4F-6880D1812ED7}"/>
          </ac:spMkLst>
        </pc:spChg>
        <pc:graphicFrameChg chg="add del mod modGraphic">
          <ac:chgData name="Tuankien Truong" userId="S::truo0059@algonquinlive.com::79d952fe-6b2b-4e27-9184-f53341ef8f58" providerId="AD" clId="Web-{D072F632-08FA-45E8-9D79-399531E7C7DF}" dt="2021-07-14T01:10:00.344" v="458"/>
          <ac:graphicFrameMkLst>
            <pc:docMk/>
            <pc:sldMk cId="1058779366" sldId="280"/>
            <ac:graphicFrameMk id="3" creationId="{2566FF22-34C7-4890-9104-5F3971BBBD8F}"/>
          </ac:graphicFrameMkLst>
        </pc:graphicFrameChg>
      </pc:sldChg>
      <pc:sldChg chg="addSp new del">
        <pc:chgData name="Tuankien Truong" userId="S::truo0059@algonquinlive.com::79d952fe-6b2b-4e27-9184-f53341ef8f58" providerId="AD" clId="Web-{D072F632-08FA-45E8-9D79-399531E7C7DF}" dt="2021-07-14T01:03:44.110" v="271"/>
        <pc:sldMkLst>
          <pc:docMk/>
          <pc:sldMk cId="1495111753" sldId="281"/>
        </pc:sldMkLst>
        <pc:graphicFrameChg chg="add">
          <ac:chgData name="Tuankien Truong" userId="S::truo0059@algonquinlive.com::79d952fe-6b2b-4e27-9184-f53341ef8f58" providerId="AD" clId="Web-{D072F632-08FA-45E8-9D79-399531E7C7DF}" dt="2021-07-14T00:51:01.799" v="53"/>
          <ac:graphicFrameMkLst>
            <pc:docMk/>
            <pc:sldMk cId="1495111753" sldId="281"/>
            <ac:graphicFrameMk id="3" creationId="{8DD0FB40-B992-4B1C-A874-9C9B1D149EFE}"/>
          </ac:graphicFrameMkLst>
        </pc:graphicFrameChg>
      </pc:sldChg>
      <pc:sldChg chg="addSp delSp new del">
        <pc:chgData name="Tuankien Truong" userId="S::truo0059@algonquinlive.com::79d952fe-6b2b-4e27-9184-f53341ef8f58" providerId="AD" clId="Web-{D072F632-08FA-45E8-9D79-399531E7C7DF}" dt="2021-07-14T01:03:44.110" v="270"/>
        <pc:sldMkLst>
          <pc:docMk/>
          <pc:sldMk cId="542704157" sldId="282"/>
        </pc:sldMkLst>
        <pc:graphicFrameChg chg="add del">
          <ac:chgData name="Tuankien Truong" userId="S::truo0059@algonquinlive.com::79d952fe-6b2b-4e27-9184-f53341ef8f58" providerId="AD" clId="Web-{D072F632-08FA-45E8-9D79-399531E7C7DF}" dt="2021-07-14T00:52:36.892" v="85"/>
          <ac:graphicFrameMkLst>
            <pc:docMk/>
            <pc:sldMk cId="542704157" sldId="282"/>
            <ac:graphicFrameMk id="3" creationId="{7C355193-8F6F-4D23-9595-F3EF4C991633}"/>
          </ac:graphicFrameMkLst>
        </pc:graphicFrameChg>
      </pc:sldChg>
      <pc:sldChg chg="delSp modSp add replId">
        <pc:chgData name="Tuankien Truong" userId="S::truo0059@algonquinlive.com::79d952fe-6b2b-4e27-9184-f53341ef8f58" providerId="AD" clId="Web-{D072F632-08FA-45E8-9D79-399531E7C7DF}" dt="2021-07-14T01:09:59.141" v="457"/>
        <pc:sldMkLst>
          <pc:docMk/>
          <pc:sldMk cId="791463277" sldId="283"/>
        </pc:sldMkLst>
        <pc:spChg chg="mod">
          <ac:chgData name="Tuankien Truong" userId="S::truo0059@algonquinlive.com::79d952fe-6b2b-4e27-9184-f53341ef8f58" providerId="AD" clId="Web-{D072F632-08FA-45E8-9D79-399531E7C7DF}" dt="2021-07-14T01:06:37.985" v="340" actId="20577"/>
          <ac:spMkLst>
            <pc:docMk/>
            <pc:sldMk cId="791463277" sldId="283"/>
            <ac:spMk id="105" creationId="{60061AC8-E205-4B7B-AA41-27F5DEC7C6AD}"/>
          </ac:spMkLst>
        </pc:spChg>
        <pc:spChg chg="mod">
          <ac:chgData name="Tuankien Truong" userId="S::truo0059@algonquinlive.com::79d952fe-6b2b-4e27-9184-f53341ef8f58" providerId="AD" clId="Web-{D072F632-08FA-45E8-9D79-399531E7C7DF}" dt="2021-07-14T01:05:09.782" v="312"/>
          <ac:spMkLst>
            <pc:docMk/>
            <pc:sldMk cId="791463277" sldId="283"/>
            <ac:spMk id="107" creationId="{455C75BB-ED8A-46F0-BA3D-48F2358B0A5A}"/>
          </ac:spMkLst>
        </pc:spChg>
        <pc:spChg chg="mod">
          <ac:chgData name="Tuankien Truong" userId="S::truo0059@algonquinlive.com::79d952fe-6b2b-4e27-9184-f53341ef8f58" providerId="AD" clId="Web-{D072F632-08FA-45E8-9D79-399531E7C7DF}" dt="2021-07-14T01:07:59.829" v="385" actId="1076"/>
          <ac:spMkLst>
            <pc:docMk/>
            <pc:sldMk cId="791463277" sldId="283"/>
            <ac:spMk id="109" creationId="{D7B631FC-43C0-4770-9CD5-1A092FDA2E65}"/>
          </ac:spMkLst>
        </pc:spChg>
        <pc:graphicFrameChg chg="del">
          <ac:chgData name="Tuankien Truong" userId="S::truo0059@algonquinlive.com::79d952fe-6b2b-4e27-9184-f53341ef8f58" providerId="AD" clId="Web-{D072F632-08FA-45E8-9D79-399531E7C7DF}" dt="2021-07-14T01:09:59.141" v="457"/>
          <ac:graphicFrameMkLst>
            <pc:docMk/>
            <pc:sldMk cId="791463277" sldId="283"/>
            <ac:graphicFrameMk id="3" creationId="{2566FF22-34C7-4890-9104-5F3971BBBD8F}"/>
          </ac:graphicFrameMkLst>
        </pc:graphicFrameChg>
      </pc:sldChg>
      <pc:sldChg chg="delSp modSp add replId">
        <pc:chgData name="Tuankien Truong" userId="S::truo0059@algonquinlive.com::79d952fe-6b2b-4e27-9184-f53341ef8f58" providerId="AD" clId="Web-{D072F632-08FA-45E8-9D79-399531E7C7DF}" dt="2021-07-14T01:09:57.891" v="456"/>
        <pc:sldMkLst>
          <pc:docMk/>
          <pc:sldMk cId="14822867" sldId="284"/>
        </pc:sldMkLst>
        <pc:spChg chg="mod">
          <ac:chgData name="Tuankien Truong" userId="S::truo0059@algonquinlive.com::79d952fe-6b2b-4e27-9184-f53341ef8f58" providerId="AD" clId="Web-{D072F632-08FA-45E8-9D79-399531E7C7DF}" dt="2021-07-14T01:09:04.047" v="430" actId="20577"/>
          <ac:spMkLst>
            <pc:docMk/>
            <pc:sldMk cId="14822867" sldId="284"/>
            <ac:spMk id="105" creationId="{60061AC8-E205-4B7B-AA41-27F5DEC7C6AD}"/>
          </ac:spMkLst>
        </pc:spChg>
        <pc:spChg chg="mod">
          <ac:chgData name="Tuankien Truong" userId="S::truo0059@algonquinlive.com::79d952fe-6b2b-4e27-9184-f53341ef8f58" providerId="AD" clId="Web-{D072F632-08FA-45E8-9D79-399531E7C7DF}" dt="2021-07-14T01:08:21.844" v="389"/>
          <ac:spMkLst>
            <pc:docMk/>
            <pc:sldMk cId="14822867" sldId="284"/>
            <ac:spMk id="107" creationId="{455C75BB-ED8A-46F0-BA3D-48F2358B0A5A}"/>
          </ac:spMkLst>
        </pc:spChg>
        <pc:spChg chg="mod">
          <ac:chgData name="Tuankien Truong" userId="S::truo0059@algonquinlive.com::79d952fe-6b2b-4e27-9184-f53341ef8f58" providerId="AD" clId="Web-{D072F632-08FA-45E8-9D79-399531E7C7DF}" dt="2021-07-14T01:08:51.532" v="422" actId="20577"/>
          <ac:spMkLst>
            <pc:docMk/>
            <pc:sldMk cId="14822867" sldId="284"/>
            <ac:spMk id="109" creationId="{D7B631FC-43C0-4770-9CD5-1A092FDA2E65}"/>
          </ac:spMkLst>
        </pc:spChg>
        <pc:graphicFrameChg chg="del">
          <ac:chgData name="Tuankien Truong" userId="S::truo0059@algonquinlive.com::79d952fe-6b2b-4e27-9184-f53341ef8f58" providerId="AD" clId="Web-{D072F632-08FA-45E8-9D79-399531E7C7DF}" dt="2021-07-14T01:09:57.891" v="456"/>
          <ac:graphicFrameMkLst>
            <pc:docMk/>
            <pc:sldMk cId="14822867" sldId="284"/>
            <ac:graphicFrameMk id="3" creationId="{2566FF22-34C7-4890-9104-5F3971BBBD8F}"/>
          </ac:graphicFrameMkLst>
        </pc:graphicFrameChg>
      </pc:sldChg>
      <pc:sldChg chg="delSp modSp add replId">
        <pc:chgData name="Tuankien Truong" userId="S::truo0059@algonquinlive.com::79d952fe-6b2b-4e27-9184-f53341ef8f58" providerId="AD" clId="Web-{D072F632-08FA-45E8-9D79-399531E7C7DF}" dt="2021-07-14T01:09:56.672" v="455"/>
        <pc:sldMkLst>
          <pc:docMk/>
          <pc:sldMk cId="390428086" sldId="285"/>
        </pc:sldMkLst>
        <pc:spChg chg="mod">
          <ac:chgData name="Tuankien Truong" userId="S::truo0059@algonquinlive.com::79d952fe-6b2b-4e27-9184-f53341ef8f58" providerId="AD" clId="Web-{D072F632-08FA-45E8-9D79-399531E7C7DF}" dt="2021-07-14T01:09:54.422" v="454" actId="20577"/>
          <ac:spMkLst>
            <pc:docMk/>
            <pc:sldMk cId="390428086" sldId="285"/>
            <ac:spMk id="105" creationId="{60061AC8-E205-4B7B-AA41-27F5DEC7C6AD}"/>
          </ac:spMkLst>
        </pc:spChg>
        <pc:spChg chg="mod">
          <ac:chgData name="Tuankien Truong" userId="S::truo0059@algonquinlive.com::79d952fe-6b2b-4e27-9184-f53341ef8f58" providerId="AD" clId="Web-{D072F632-08FA-45E8-9D79-399531E7C7DF}" dt="2021-07-14T01:09:41.422" v="434"/>
          <ac:spMkLst>
            <pc:docMk/>
            <pc:sldMk cId="390428086" sldId="285"/>
            <ac:spMk id="107" creationId="{455C75BB-ED8A-46F0-BA3D-48F2358B0A5A}"/>
          </ac:spMkLst>
        </pc:spChg>
        <pc:graphicFrameChg chg="del">
          <ac:chgData name="Tuankien Truong" userId="S::truo0059@algonquinlive.com::79d952fe-6b2b-4e27-9184-f53341ef8f58" providerId="AD" clId="Web-{D072F632-08FA-45E8-9D79-399531E7C7DF}" dt="2021-07-14T01:09:56.672" v="455"/>
          <ac:graphicFrameMkLst>
            <pc:docMk/>
            <pc:sldMk cId="390428086" sldId="285"/>
            <ac:graphicFrameMk id="3" creationId="{2566FF22-34C7-4890-9104-5F3971BBBD8F}"/>
          </ac:graphicFrameMkLst>
        </pc:graphicFrameChg>
      </pc:sldChg>
      <pc:sldChg chg="modSp add del replId">
        <pc:chgData name="Tuankien Truong" userId="S::truo0059@algonquinlive.com::79d952fe-6b2b-4e27-9184-f53341ef8f58" providerId="AD" clId="Web-{D072F632-08FA-45E8-9D79-399531E7C7DF}" dt="2021-07-14T01:09:17.813" v="431"/>
        <pc:sldMkLst>
          <pc:docMk/>
          <pc:sldMk cId="974185568" sldId="285"/>
        </pc:sldMkLst>
        <pc:spChg chg="mod">
          <ac:chgData name="Tuankien Truong" userId="S::truo0059@algonquinlive.com::79d952fe-6b2b-4e27-9184-f53341ef8f58" providerId="AD" clId="Web-{D072F632-08FA-45E8-9D79-399531E7C7DF}" dt="2021-07-14T01:07:53.282" v="383" actId="1076"/>
          <ac:spMkLst>
            <pc:docMk/>
            <pc:sldMk cId="974185568" sldId="285"/>
            <ac:spMk id="109" creationId="{D7B631FC-43C0-4770-9CD5-1A092FDA2E65}"/>
          </ac:spMkLst>
        </pc:spChg>
      </pc:sldChg>
    </pc:docChg>
  </pc:docChgLst>
  <pc:docChgLst>
    <pc:chgData name="Hamza Salman" userId="S::salm0079@algonquinlive.com::5108bd18-fded-470e-ba81-8913492c0dcd" providerId="AD" clId="Web-{30464BC2-0C9E-4741-BF68-60A0895F58F8}"/>
    <pc:docChg chg="modSld">
      <pc:chgData name="Hamza Salman" userId="S::salm0079@algonquinlive.com::5108bd18-fded-470e-ba81-8913492c0dcd" providerId="AD" clId="Web-{30464BC2-0C9E-4741-BF68-60A0895F58F8}" dt="2021-07-12T21:47:06.969" v="1" actId="20577"/>
      <pc:docMkLst>
        <pc:docMk/>
      </pc:docMkLst>
      <pc:sldChg chg="modSp">
        <pc:chgData name="Hamza Salman" userId="S::salm0079@algonquinlive.com::5108bd18-fded-470e-ba81-8913492c0dcd" providerId="AD" clId="Web-{30464BC2-0C9E-4741-BF68-60A0895F58F8}" dt="2021-07-12T21:47:06.969" v="1" actId="20577"/>
        <pc:sldMkLst>
          <pc:docMk/>
          <pc:sldMk cId="109857222" sldId="256"/>
        </pc:sldMkLst>
        <pc:spChg chg="mod">
          <ac:chgData name="Hamza Salman" userId="S::salm0079@algonquinlive.com::5108bd18-fded-470e-ba81-8913492c0dcd" providerId="AD" clId="Web-{30464BC2-0C9E-4741-BF68-60A0895F58F8}" dt="2021-07-12T21:47:06.969" v="1" actId="20577"/>
          <ac:spMkLst>
            <pc:docMk/>
            <pc:sldMk cId="109857222" sldId="256"/>
            <ac:spMk id="3" creationId="{00000000-0000-0000-0000-000000000000}"/>
          </ac:spMkLst>
        </pc:spChg>
      </pc:sldChg>
    </pc:docChg>
  </pc:docChgLst>
  <pc:docChgLst>
    <pc:chgData name="Dante Beltran" userId="S::belt0023@algonquinlive.com::618081fb-4479-45f1-a927-c97d93c838a9" providerId="AD" clId="Web-{B0576CB0-515E-443A-A080-ECAD0FC8EF41}"/>
    <pc:docChg chg="modSld">
      <pc:chgData name="Dante Beltran" userId="S::belt0023@algonquinlive.com::618081fb-4479-45f1-a927-c97d93c838a9" providerId="AD" clId="Web-{B0576CB0-515E-443A-A080-ECAD0FC8EF41}" dt="2021-07-13T20:17:07.147" v="0" actId="14100"/>
      <pc:docMkLst>
        <pc:docMk/>
      </pc:docMkLst>
      <pc:sldChg chg="modSp">
        <pc:chgData name="Dante Beltran" userId="S::belt0023@algonquinlive.com::618081fb-4479-45f1-a927-c97d93c838a9" providerId="AD" clId="Web-{B0576CB0-515E-443A-A080-ECAD0FC8EF41}" dt="2021-07-13T20:17:07.147" v="0" actId="14100"/>
        <pc:sldMkLst>
          <pc:docMk/>
          <pc:sldMk cId="1946854471" sldId="258"/>
        </pc:sldMkLst>
        <pc:spChg chg="mod">
          <ac:chgData name="Dante Beltran" userId="S::belt0023@algonquinlive.com::618081fb-4479-45f1-a927-c97d93c838a9" providerId="AD" clId="Web-{B0576CB0-515E-443A-A080-ECAD0FC8EF41}" dt="2021-07-13T20:17:07.147" v="0" actId="14100"/>
          <ac:spMkLst>
            <pc:docMk/>
            <pc:sldMk cId="1946854471" sldId="258"/>
            <ac:spMk id="2" creationId="{FB27D20E-4260-48FC-9EC2-A51EE56BD8DF}"/>
          </ac:spMkLst>
        </pc:spChg>
      </pc:sldChg>
    </pc:docChg>
  </pc:docChgLst>
  <pc:docChgLst>
    <pc:chgData name="Tuankien Truong" userId="S::truo0059@algonquinlive.com::79d952fe-6b2b-4e27-9184-f53341ef8f58" providerId="AD" clId="Web-{16963D6B-F5B6-44F8-8E46-2717073A6396}"/>
    <pc:docChg chg="addSld delSld modSld sldOrd">
      <pc:chgData name="Tuankien Truong" userId="S::truo0059@algonquinlive.com::79d952fe-6b2b-4e27-9184-f53341ef8f58" providerId="AD" clId="Web-{16963D6B-F5B6-44F8-8E46-2717073A6396}" dt="2021-07-14T06:24:30.887" v="2252"/>
      <pc:docMkLst>
        <pc:docMk/>
      </pc:docMkLst>
      <pc:sldChg chg="addSp delSp modSp mod setBg addAnim delAnim">
        <pc:chgData name="Tuankien Truong" userId="S::truo0059@algonquinlive.com::79d952fe-6b2b-4e27-9184-f53341ef8f58" providerId="AD" clId="Web-{16963D6B-F5B6-44F8-8E46-2717073A6396}" dt="2021-07-14T06:24:23.245" v="2248"/>
        <pc:sldMkLst>
          <pc:docMk/>
          <pc:sldMk cId="109857222" sldId="256"/>
        </pc:sldMkLst>
        <pc:spChg chg="mod">
          <ac:chgData name="Tuankien Truong" userId="S::truo0059@algonquinlive.com::79d952fe-6b2b-4e27-9184-f53341ef8f58" providerId="AD" clId="Web-{16963D6B-F5B6-44F8-8E46-2717073A6396}" dt="2021-07-14T06:24:23.245" v="2248"/>
          <ac:spMkLst>
            <pc:docMk/>
            <pc:sldMk cId="109857222" sldId="256"/>
            <ac:spMk id="2" creationId="{00000000-0000-0000-0000-000000000000}"/>
          </ac:spMkLst>
        </pc:spChg>
        <pc:spChg chg="mod">
          <ac:chgData name="Tuankien Truong" userId="S::truo0059@algonquinlive.com::79d952fe-6b2b-4e27-9184-f53341ef8f58" providerId="AD" clId="Web-{16963D6B-F5B6-44F8-8E46-2717073A6396}" dt="2021-07-14T06:24:23.245" v="2248"/>
          <ac:spMkLst>
            <pc:docMk/>
            <pc:sldMk cId="109857222" sldId="256"/>
            <ac:spMk id="3" creationId="{00000000-0000-0000-0000-000000000000}"/>
          </ac:spMkLst>
        </pc:spChg>
        <pc:spChg chg="add del">
          <ac:chgData name="Tuankien Truong" userId="S::truo0059@algonquinlive.com::79d952fe-6b2b-4e27-9184-f53341ef8f58" providerId="AD" clId="Web-{16963D6B-F5B6-44F8-8E46-2717073A6396}" dt="2021-07-14T06:24:23.245" v="2248"/>
          <ac:spMkLst>
            <pc:docMk/>
            <pc:sldMk cId="109857222" sldId="256"/>
            <ac:spMk id="8" creationId="{384E03DA-B800-46E1-AF36-59DF74A4B0F7}"/>
          </ac:spMkLst>
        </pc:spChg>
        <pc:spChg chg="add del">
          <ac:chgData name="Tuankien Truong" userId="S::truo0059@algonquinlive.com::79d952fe-6b2b-4e27-9184-f53341ef8f58" providerId="AD" clId="Web-{16963D6B-F5B6-44F8-8E46-2717073A6396}" dt="2021-07-14T06:24:23.245" v="2248"/>
          <ac:spMkLst>
            <pc:docMk/>
            <pc:sldMk cId="109857222" sldId="256"/>
            <ac:spMk id="10" creationId="{D7A9900B-CB87-464C-884A-B15D70B64935}"/>
          </ac:spMkLst>
        </pc:spChg>
        <pc:spChg chg="add del">
          <ac:chgData name="Tuankien Truong" userId="S::truo0059@algonquinlive.com::79d952fe-6b2b-4e27-9184-f53341ef8f58" providerId="AD" clId="Web-{16963D6B-F5B6-44F8-8E46-2717073A6396}" dt="2021-07-14T06:24:12.135" v="2245"/>
          <ac:spMkLst>
            <pc:docMk/>
            <pc:sldMk cId="109857222" sldId="256"/>
            <ac:spMk id="14" creationId="{15655827-B42D-4180-88D3-D83F25E4BD1C}"/>
          </ac:spMkLst>
        </pc:spChg>
        <pc:spChg chg="add del">
          <ac:chgData name="Tuankien Truong" userId="S::truo0059@algonquinlive.com::79d952fe-6b2b-4e27-9184-f53341ef8f58" providerId="AD" clId="Web-{16963D6B-F5B6-44F8-8E46-2717073A6396}" dt="2021-07-14T06:24:12.135" v="2245"/>
          <ac:spMkLst>
            <pc:docMk/>
            <pc:sldMk cId="109857222" sldId="256"/>
            <ac:spMk id="15" creationId="{24ACCB06-563C-4ADE-B4D6-1FE9F723C7D9}"/>
          </ac:spMkLst>
        </pc:spChg>
        <pc:spChg chg="add del">
          <ac:chgData name="Tuankien Truong" userId="S::truo0059@algonquinlive.com::79d952fe-6b2b-4e27-9184-f53341ef8f58" providerId="AD" clId="Web-{16963D6B-F5B6-44F8-8E46-2717073A6396}" dt="2021-07-14T06:24:12.135" v="2245"/>
          <ac:spMkLst>
            <pc:docMk/>
            <pc:sldMk cId="109857222" sldId="256"/>
            <ac:spMk id="16" creationId="{40761ECD-D92B-46AE-82CA-640023D282F9}"/>
          </ac:spMkLst>
        </pc:spChg>
        <pc:spChg chg="add del">
          <ac:chgData name="Tuankien Truong" userId="S::truo0059@algonquinlive.com::79d952fe-6b2b-4e27-9184-f53341ef8f58" providerId="AD" clId="Web-{16963D6B-F5B6-44F8-8E46-2717073A6396}" dt="2021-07-14T06:24:06.401" v="2239"/>
          <ac:spMkLst>
            <pc:docMk/>
            <pc:sldMk cId="109857222" sldId="256"/>
            <ac:spMk id="17" creationId="{CE3D4922-3D1C-4679-9A86-15BFC1A252F0}"/>
          </ac:spMkLst>
        </pc:spChg>
        <pc:spChg chg="add del">
          <ac:chgData name="Tuankien Truong" userId="S::truo0059@algonquinlive.com::79d952fe-6b2b-4e27-9184-f53341ef8f58" providerId="AD" clId="Web-{16963D6B-F5B6-44F8-8E46-2717073A6396}" dt="2021-07-14T06:24:21.745" v="2247"/>
          <ac:spMkLst>
            <pc:docMk/>
            <pc:sldMk cId="109857222" sldId="256"/>
            <ac:spMk id="18" creationId="{CE3D4922-3D1C-4679-9A86-15BFC1A252F0}"/>
          </ac:spMkLst>
        </pc:spChg>
        <pc:spChg chg="add del">
          <ac:chgData name="Tuankien Truong" userId="S::truo0059@algonquinlive.com::79d952fe-6b2b-4e27-9184-f53341ef8f58" providerId="AD" clId="Web-{16963D6B-F5B6-44F8-8E46-2717073A6396}" dt="2021-07-14T06:24:06.401" v="2239"/>
          <ac:spMkLst>
            <pc:docMk/>
            <pc:sldMk cId="109857222" sldId="256"/>
            <ac:spMk id="19" creationId="{09F52C08-8FCD-4D4F-96B5-F1ED8C65A799}"/>
          </ac:spMkLst>
        </pc:spChg>
        <pc:spChg chg="add del">
          <ac:chgData name="Tuankien Truong" userId="S::truo0059@algonquinlive.com::79d952fe-6b2b-4e27-9184-f53341ef8f58" providerId="AD" clId="Web-{16963D6B-F5B6-44F8-8E46-2717073A6396}" dt="2021-07-14T06:24:21.745" v="2247"/>
          <ac:spMkLst>
            <pc:docMk/>
            <pc:sldMk cId="109857222" sldId="256"/>
            <ac:spMk id="20" creationId="{09F52C08-8FCD-4D4F-96B5-F1ED8C65A799}"/>
          </ac:spMkLst>
        </pc:spChg>
        <pc:spChg chg="add del">
          <ac:chgData name="Tuankien Truong" userId="S::truo0059@algonquinlive.com::79d952fe-6b2b-4e27-9184-f53341ef8f58" providerId="AD" clId="Web-{16963D6B-F5B6-44F8-8E46-2717073A6396}" dt="2021-07-14T06:24:12.135" v="2245"/>
          <ac:spMkLst>
            <pc:docMk/>
            <pc:sldMk cId="109857222" sldId="256"/>
            <ac:spMk id="23" creationId="{9A928607-C55C-40FD-B2DF-6CD6A7226A71}"/>
          </ac:spMkLst>
        </pc:spChg>
        <pc:spChg chg="add del">
          <ac:chgData name="Tuankien Truong" userId="S::truo0059@algonquinlive.com::79d952fe-6b2b-4e27-9184-f53341ef8f58" providerId="AD" clId="Web-{16963D6B-F5B6-44F8-8E46-2717073A6396}" dt="2021-07-14T06:24:12.135" v="2245"/>
          <ac:spMkLst>
            <pc:docMk/>
            <pc:sldMk cId="109857222" sldId="256"/>
            <ac:spMk id="25" creationId="{400A20C1-29A4-43E0-AB15-7931F76F8C2D}"/>
          </ac:spMkLst>
        </pc:spChg>
        <pc:grpChg chg="add del">
          <ac:chgData name="Tuankien Truong" userId="S::truo0059@algonquinlive.com::79d952fe-6b2b-4e27-9184-f53341ef8f58" providerId="AD" clId="Web-{16963D6B-F5B6-44F8-8E46-2717073A6396}" dt="2021-07-14T06:24:06.401" v="2239"/>
          <ac:grpSpMkLst>
            <pc:docMk/>
            <pc:sldMk cId="109857222" sldId="256"/>
            <ac:grpSpMk id="21" creationId="{32238778-9D1D-45F4-BB78-76F208A224B4}"/>
          </ac:grpSpMkLst>
        </pc:grpChg>
        <pc:grpChg chg="add del">
          <ac:chgData name="Tuankien Truong" userId="S::truo0059@algonquinlive.com::79d952fe-6b2b-4e27-9184-f53341ef8f58" providerId="AD" clId="Web-{16963D6B-F5B6-44F8-8E46-2717073A6396}" dt="2021-07-14T06:24:21.745" v="2247"/>
          <ac:grpSpMkLst>
            <pc:docMk/>
            <pc:sldMk cId="109857222" sldId="256"/>
            <ac:grpSpMk id="28" creationId="{32238778-9D1D-45F4-BB78-76F208A224B4}"/>
          </ac:grpSpMkLst>
        </pc:grpChg>
        <pc:cxnChg chg="add del">
          <ac:chgData name="Tuankien Truong" userId="S::truo0059@algonquinlive.com::79d952fe-6b2b-4e27-9184-f53341ef8f58" providerId="AD" clId="Web-{16963D6B-F5B6-44F8-8E46-2717073A6396}" dt="2021-07-14T06:24:23.245" v="2248"/>
          <ac:cxnSpMkLst>
            <pc:docMk/>
            <pc:sldMk cId="109857222" sldId="256"/>
            <ac:cxnSpMk id="12" creationId="{2095369B-D528-438E-80C9-A093047670EE}"/>
          </ac:cxnSpMkLst>
        </pc:cxnChg>
      </pc:sldChg>
      <pc:sldChg chg="addSp delSp modSp mod setBg">
        <pc:chgData name="Tuankien Truong" userId="S::truo0059@algonquinlive.com::79d952fe-6b2b-4e27-9184-f53341ef8f58" providerId="AD" clId="Web-{16963D6B-F5B6-44F8-8E46-2717073A6396}" dt="2021-07-14T06:22:05.501" v="2222"/>
        <pc:sldMkLst>
          <pc:docMk/>
          <pc:sldMk cId="3733449340" sldId="264"/>
        </pc:sldMkLst>
        <pc:spChg chg="mod">
          <ac:chgData name="Tuankien Truong" userId="S::truo0059@algonquinlive.com::79d952fe-6b2b-4e27-9184-f53341ef8f58" providerId="AD" clId="Web-{16963D6B-F5B6-44F8-8E46-2717073A6396}" dt="2021-07-14T06:22:05.501" v="2222"/>
          <ac:spMkLst>
            <pc:docMk/>
            <pc:sldMk cId="3733449340" sldId="264"/>
            <ac:spMk id="2" creationId="{DAD78326-4082-4475-9431-0F9DCC7537A6}"/>
          </ac:spMkLst>
        </pc:spChg>
        <pc:spChg chg="add del mod">
          <ac:chgData name="Tuankien Truong" userId="S::truo0059@algonquinlive.com::79d952fe-6b2b-4e27-9184-f53341ef8f58" providerId="AD" clId="Web-{16963D6B-F5B6-44F8-8E46-2717073A6396}" dt="2021-07-14T06:21:07.966" v="2197"/>
          <ac:spMkLst>
            <pc:docMk/>
            <pc:sldMk cId="3733449340" sldId="264"/>
            <ac:spMk id="12" creationId="{CD990589-5EE2-4180-B33A-49AB939544FC}"/>
          </ac:spMkLst>
        </pc:spChg>
        <pc:spChg chg="add del mod">
          <ac:chgData name="Tuankien Truong" userId="S::truo0059@algonquinlive.com::79d952fe-6b2b-4e27-9184-f53341ef8f58" providerId="AD" clId="Web-{16963D6B-F5B6-44F8-8E46-2717073A6396}" dt="2021-07-14T06:19:46.617" v="2096"/>
          <ac:spMkLst>
            <pc:docMk/>
            <pc:sldMk cId="3733449340" sldId="264"/>
            <ac:spMk id="13" creationId="{27F0AE22-F2B1-4382-8F56-3E06AFE0EEEF}"/>
          </ac:spMkLst>
        </pc:spChg>
        <pc:spChg chg="add del">
          <ac:chgData name="Tuankien Truong" userId="S::truo0059@algonquinlive.com::79d952fe-6b2b-4e27-9184-f53341ef8f58" providerId="AD" clId="Web-{16963D6B-F5B6-44F8-8E46-2717073A6396}" dt="2021-07-14T06:21:11.825" v="2199"/>
          <ac:spMkLst>
            <pc:docMk/>
            <pc:sldMk cId="3733449340" sldId="264"/>
            <ac:spMk id="148" creationId="{94C52C56-BEF2-4E22-8C8E-A7AC96B03A72}"/>
          </ac:spMkLst>
        </pc:spChg>
        <pc:spChg chg="add del">
          <ac:chgData name="Tuankien Truong" userId="S::truo0059@algonquinlive.com::79d952fe-6b2b-4e27-9184-f53341ef8f58" providerId="AD" clId="Web-{16963D6B-F5B6-44F8-8E46-2717073A6396}" dt="2021-07-14T06:21:11.825" v="2199"/>
          <ac:spMkLst>
            <pc:docMk/>
            <pc:sldMk cId="3733449340" sldId="264"/>
            <ac:spMk id="150" creationId="{42285737-90EE-47DC-AC80-8AE156B11969}"/>
          </ac:spMkLst>
        </pc:spChg>
        <pc:spChg chg="add del">
          <ac:chgData name="Tuankien Truong" userId="S::truo0059@algonquinlive.com::79d952fe-6b2b-4e27-9184-f53341ef8f58" providerId="AD" clId="Web-{16963D6B-F5B6-44F8-8E46-2717073A6396}" dt="2021-07-14T06:21:44.125" v="2213"/>
          <ac:spMkLst>
            <pc:docMk/>
            <pc:sldMk cId="3733449340" sldId="264"/>
            <ac:spMk id="160" creationId="{56623676-520C-4DEA-991C-72A3572205E5}"/>
          </ac:spMkLst>
        </pc:spChg>
        <pc:spChg chg="add del">
          <ac:chgData name="Tuankien Truong" userId="S::truo0059@algonquinlive.com::79d952fe-6b2b-4e27-9184-f53341ef8f58" providerId="AD" clId="Web-{16963D6B-F5B6-44F8-8E46-2717073A6396}" dt="2021-07-14T06:21:44.125" v="2213"/>
          <ac:spMkLst>
            <pc:docMk/>
            <pc:sldMk cId="3733449340" sldId="264"/>
            <ac:spMk id="162" creationId="{C1A327BE-7C0C-4392-90A7-11C28140512C}"/>
          </ac:spMkLst>
        </pc:spChg>
        <pc:spChg chg="add del">
          <ac:chgData name="Tuankien Truong" userId="S::truo0059@algonquinlive.com::79d952fe-6b2b-4e27-9184-f53341ef8f58" providerId="AD" clId="Web-{16963D6B-F5B6-44F8-8E46-2717073A6396}" dt="2021-07-14T06:22:05.501" v="2222"/>
          <ac:spMkLst>
            <pc:docMk/>
            <pc:sldMk cId="3733449340" sldId="264"/>
            <ac:spMk id="260" creationId="{BED1B64B-251E-446A-A285-6626C4EC010D}"/>
          </ac:spMkLst>
        </pc:spChg>
        <pc:spChg chg="add del">
          <ac:chgData name="Tuankien Truong" userId="S::truo0059@algonquinlive.com::79d952fe-6b2b-4e27-9184-f53341ef8f58" providerId="AD" clId="Web-{16963D6B-F5B6-44F8-8E46-2717073A6396}" dt="2021-07-14T06:22:05.501" v="2222"/>
          <ac:spMkLst>
            <pc:docMk/>
            <pc:sldMk cId="3733449340" sldId="264"/>
            <ac:spMk id="263" creationId="{A27AE693-58E8-48BC-8ED0-568ABFEABB35}"/>
          </ac:spMkLst>
        </pc:spChg>
        <pc:spChg chg="add del">
          <ac:chgData name="Tuankien Truong" userId="S::truo0059@algonquinlive.com::79d952fe-6b2b-4e27-9184-f53341ef8f58" providerId="AD" clId="Web-{16963D6B-F5B6-44F8-8E46-2717073A6396}" dt="2021-07-14T06:21:31.889" v="2207"/>
          <ac:spMkLst>
            <pc:docMk/>
            <pc:sldMk cId="3733449340" sldId="264"/>
            <ac:spMk id="272" creationId="{94C52C56-BEF2-4E22-8C8E-A7AC96B03A72}"/>
          </ac:spMkLst>
        </pc:spChg>
        <pc:spChg chg="add del">
          <ac:chgData name="Tuankien Truong" userId="S::truo0059@algonquinlive.com::79d952fe-6b2b-4e27-9184-f53341ef8f58" providerId="AD" clId="Web-{16963D6B-F5B6-44F8-8E46-2717073A6396}" dt="2021-07-14T06:21:31.889" v="2207"/>
          <ac:spMkLst>
            <pc:docMk/>
            <pc:sldMk cId="3733449340" sldId="264"/>
            <ac:spMk id="273" creationId="{42285737-90EE-47DC-AC80-8AE156B11969}"/>
          </ac:spMkLst>
        </pc:spChg>
        <pc:spChg chg="add del">
          <ac:chgData name="Tuankien Truong" userId="S::truo0059@algonquinlive.com::79d952fe-6b2b-4e27-9184-f53341ef8f58" providerId="AD" clId="Web-{16963D6B-F5B6-44F8-8E46-2717073A6396}" dt="2021-07-14T06:21:37.093" v="2209"/>
          <ac:spMkLst>
            <pc:docMk/>
            <pc:sldMk cId="3733449340" sldId="264"/>
            <ac:spMk id="276" creationId="{94C52C56-BEF2-4E22-8C8E-A7AC96B03A72}"/>
          </ac:spMkLst>
        </pc:spChg>
        <pc:spChg chg="add del">
          <ac:chgData name="Tuankien Truong" userId="S::truo0059@algonquinlive.com::79d952fe-6b2b-4e27-9184-f53341ef8f58" providerId="AD" clId="Web-{16963D6B-F5B6-44F8-8E46-2717073A6396}" dt="2021-07-14T06:21:37.093" v="2209"/>
          <ac:spMkLst>
            <pc:docMk/>
            <pc:sldMk cId="3733449340" sldId="264"/>
            <ac:spMk id="277" creationId="{42285737-90EE-47DC-AC80-8AE156B11969}"/>
          </ac:spMkLst>
        </pc:spChg>
        <pc:spChg chg="add del">
          <ac:chgData name="Tuankien Truong" userId="S::truo0059@algonquinlive.com::79d952fe-6b2b-4e27-9184-f53341ef8f58" providerId="AD" clId="Web-{16963D6B-F5B6-44F8-8E46-2717073A6396}" dt="2021-07-14T06:21:44.125" v="2213"/>
          <ac:spMkLst>
            <pc:docMk/>
            <pc:sldMk cId="3733449340" sldId="264"/>
            <ac:spMk id="281" creationId="{66F19654-E532-4129-83CB-D26929EB9229}"/>
          </ac:spMkLst>
        </pc:spChg>
        <pc:spChg chg="add del">
          <ac:chgData name="Tuankien Truong" userId="S::truo0059@algonquinlive.com::79d952fe-6b2b-4e27-9184-f53341ef8f58" providerId="AD" clId="Web-{16963D6B-F5B6-44F8-8E46-2717073A6396}" dt="2021-07-14T06:21:44.125" v="2213"/>
          <ac:spMkLst>
            <pc:docMk/>
            <pc:sldMk cId="3733449340" sldId="264"/>
            <ac:spMk id="282" creationId="{CCA57968-8782-447A-A60A-4ABC325FD0D9}"/>
          </ac:spMkLst>
        </pc:spChg>
        <pc:spChg chg="add del">
          <ac:chgData name="Tuankien Truong" userId="S::truo0059@algonquinlive.com::79d952fe-6b2b-4e27-9184-f53341ef8f58" providerId="AD" clId="Web-{16963D6B-F5B6-44F8-8E46-2717073A6396}" dt="2021-07-14T06:21:44.125" v="2213"/>
          <ac:spMkLst>
            <pc:docMk/>
            <pc:sldMk cId="3733449340" sldId="264"/>
            <ac:spMk id="283" creationId="{7E706D8F-0FE3-4512-9B6B-FD5BCFABC6BF}"/>
          </ac:spMkLst>
        </pc:spChg>
        <pc:spChg chg="add del">
          <ac:chgData name="Tuankien Truong" userId="S::truo0059@algonquinlive.com::79d952fe-6b2b-4e27-9184-f53341ef8f58" providerId="AD" clId="Web-{16963D6B-F5B6-44F8-8E46-2717073A6396}" dt="2021-07-14T06:21:44.125" v="2213"/>
          <ac:spMkLst>
            <pc:docMk/>
            <pc:sldMk cId="3733449340" sldId="264"/>
            <ac:spMk id="284" creationId="{5741DA3C-3404-439B-9779-2E27334DFA92}"/>
          </ac:spMkLst>
        </pc:spChg>
        <pc:spChg chg="add del">
          <ac:chgData name="Tuankien Truong" userId="S::truo0059@algonquinlive.com::79d952fe-6b2b-4e27-9184-f53341ef8f58" providerId="AD" clId="Web-{16963D6B-F5B6-44F8-8E46-2717073A6396}" dt="2021-07-14T06:21:44.125" v="2213"/>
          <ac:spMkLst>
            <pc:docMk/>
            <pc:sldMk cId="3733449340" sldId="264"/>
            <ac:spMk id="285" creationId="{CBDC39F9-FC9A-4F8E-82A1-7035AE4A4BD0}"/>
          </ac:spMkLst>
        </pc:spChg>
        <pc:spChg chg="add del">
          <ac:chgData name="Tuankien Truong" userId="S::truo0059@algonquinlive.com::79d952fe-6b2b-4e27-9184-f53341ef8f58" providerId="AD" clId="Web-{16963D6B-F5B6-44F8-8E46-2717073A6396}" dt="2021-07-14T06:21:44.125" v="2213"/>
          <ac:spMkLst>
            <pc:docMk/>
            <pc:sldMk cId="3733449340" sldId="264"/>
            <ac:spMk id="286" creationId="{AE0D2D01-64AF-4360-A6B9-059ADA438236}"/>
          </ac:spMkLst>
        </pc:spChg>
        <pc:spChg chg="add del">
          <ac:chgData name="Tuankien Truong" userId="S::truo0059@algonquinlive.com::79d952fe-6b2b-4e27-9184-f53341ef8f58" providerId="AD" clId="Web-{16963D6B-F5B6-44F8-8E46-2717073A6396}" dt="2021-07-14T06:21:44.125" v="2213"/>
          <ac:spMkLst>
            <pc:docMk/>
            <pc:sldMk cId="3733449340" sldId="264"/>
            <ac:spMk id="287" creationId="{BC4BB161-2C80-4F04-8D5F-BECE89FEA15E}"/>
          </ac:spMkLst>
        </pc:spChg>
        <pc:spChg chg="add del">
          <ac:chgData name="Tuankien Truong" userId="S::truo0059@algonquinlive.com::79d952fe-6b2b-4e27-9184-f53341ef8f58" providerId="AD" clId="Web-{16963D6B-F5B6-44F8-8E46-2717073A6396}" dt="2021-07-14T06:21:50.031" v="2215"/>
          <ac:spMkLst>
            <pc:docMk/>
            <pc:sldMk cId="3733449340" sldId="264"/>
            <ac:spMk id="289" creationId="{63336871-0118-4F6E-8DBD-20AEFC62A9AD}"/>
          </ac:spMkLst>
        </pc:spChg>
        <pc:spChg chg="add del">
          <ac:chgData name="Tuankien Truong" userId="S::truo0059@algonquinlive.com::79d952fe-6b2b-4e27-9184-f53341ef8f58" providerId="AD" clId="Web-{16963D6B-F5B6-44F8-8E46-2717073A6396}" dt="2021-07-14T06:21:50.031" v="2215"/>
          <ac:spMkLst>
            <pc:docMk/>
            <pc:sldMk cId="3733449340" sldId="264"/>
            <ac:spMk id="290" creationId="{F03CC8D0-33AF-417F-8454-1FDB6C22DD25}"/>
          </ac:spMkLst>
        </pc:spChg>
        <pc:grpChg chg="add del">
          <ac:chgData name="Tuankien Truong" userId="S::truo0059@algonquinlive.com::79d952fe-6b2b-4e27-9184-f53341ef8f58" providerId="AD" clId="Web-{16963D6B-F5B6-44F8-8E46-2717073A6396}" dt="2021-07-14T06:21:11.825" v="2199"/>
          <ac:grpSpMkLst>
            <pc:docMk/>
            <pc:sldMk cId="3733449340" sldId="264"/>
            <ac:grpSpMk id="152" creationId="{B57BDC17-F1B3-455F-BBF1-680AA1F25C06}"/>
          </ac:grpSpMkLst>
        </pc:grpChg>
        <pc:grpChg chg="add del">
          <ac:chgData name="Tuankien Truong" userId="S::truo0059@algonquinlive.com::79d952fe-6b2b-4e27-9184-f53341ef8f58" providerId="AD" clId="Web-{16963D6B-F5B6-44F8-8E46-2717073A6396}" dt="2021-07-14T06:22:05.501" v="2222"/>
          <ac:grpSpMkLst>
            <pc:docMk/>
            <pc:sldMk cId="3733449340" sldId="264"/>
            <ac:grpSpMk id="243" creationId="{71092D16-14DA-4606-831F-0DB3EEECB91C}"/>
          </ac:grpSpMkLst>
        </pc:grpChg>
        <pc:grpChg chg="add del">
          <ac:chgData name="Tuankien Truong" userId="S::truo0059@algonquinlive.com::79d952fe-6b2b-4e27-9184-f53341ef8f58" providerId="AD" clId="Web-{16963D6B-F5B6-44F8-8E46-2717073A6396}" dt="2021-07-14T06:22:05.501" v="2222"/>
          <ac:grpSpMkLst>
            <pc:docMk/>
            <pc:sldMk cId="3733449340" sldId="264"/>
            <ac:grpSpMk id="261" creationId="{CD02B5D1-60D4-4D5B-AFD9-C986E227431B}"/>
          </ac:grpSpMkLst>
        </pc:grpChg>
        <pc:grpChg chg="add del">
          <ac:chgData name="Tuankien Truong" userId="S::truo0059@algonquinlive.com::79d952fe-6b2b-4e27-9184-f53341ef8f58" providerId="AD" clId="Web-{16963D6B-F5B6-44F8-8E46-2717073A6396}" dt="2021-07-14T06:21:11.825" v="2199"/>
          <ac:grpSpMkLst>
            <pc:docMk/>
            <pc:sldMk cId="3733449340" sldId="264"/>
            <ac:grpSpMk id="265" creationId="{71092D16-14DA-4606-831F-0DB3EEECB91C}"/>
          </ac:grpSpMkLst>
        </pc:grpChg>
        <pc:grpChg chg="add del">
          <ac:chgData name="Tuankien Truong" userId="S::truo0059@algonquinlive.com::79d952fe-6b2b-4e27-9184-f53341ef8f58" providerId="AD" clId="Web-{16963D6B-F5B6-44F8-8E46-2717073A6396}" dt="2021-07-14T06:21:19.482" v="2201"/>
          <ac:grpSpMkLst>
            <pc:docMk/>
            <pc:sldMk cId="3733449340" sldId="264"/>
            <ac:grpSpMk id="266" creationId="{71092D16-14DA-4606-831F-0DB3EEECB91C}"/>
          </ac:grpSpMkLst>
        </pc:grpChg>
        <pc:grpChg chg="add del">
          <ac:chgData name="Tuankien Truong" userId="S::truo0059@algonquinlive.com::79d952fe-6b2b-4e27-9184-f53341ef8f58" providerId="AD" clId="Web-{16963D6B-F5B6-44F8-8E46-2717073A6396}" dt="2021-07-14T06:21:22.170" v="2203"/>
          <ac:grpSpMkLst>
            <pc:docMk/>
            <pc:sldMk cId="3733449340" sldId="264"/>
            <ac:grpSpMk id="267" creationId="{71092D16-14DA-4606-831F-0DB3EEECB91C}"/>
          </ac:grpSpMkLst>
        </pc:grpChg>
        <pc:grpChg chg="add del">
          <ac:chgData name="Tuankien Truong" userId="S::truo0059@algonquinlive.com::79d952fe-6b2b-4e27-9184-f53341ef8f58" providerId="AD" clId="Web-{16963D6B-F5B6-44F8-8E46-2717073A6396}" dt="2021-07-14T06:21:29.202" v="2205"/>
          <ac:grpSpMkLst>
            <pc:docMk/>
            <pc:sldMk cId="3733449340" sldId="264"/>
            <ac:grpSpMk id="268" creationId="{71092D16-14DA-4606-831F-0DB3EEECB91C}"/>
          </ac:grpSpMkLst>
        </pc:grpChg>
        <pc:grpChg chg="add del">
          <ac:chgData name="Tuankien Truong" userId="S::truo0059@algonquinlive.com::79d952fe-6b2b-4e27-9184-f53341ef8f58" providerId="AD" clId="Web-{16963D6B-F5B6-44F8-8E46-2717073A6396}" dt="2021-07-14T06:21:31.889" v="2207"/>
          <ac:grpSpMkLst>
            <pc:docMk/>
            <pc:sldMk cId="3733449340" sldId="264"/>
            <ac:grpSpMk id="269" creationId="{71092D16-14DA-4606-831F-0DB3EEECB91C}"/>
          </ac:grpSpMkLst>
        </pc:grpChg>
        <pc:grpChg chg="add del">
          <ac:chgData name="Tuankien Truong" userId="S::truo0059@algonquinlive.com::79d952fe-6b2b-4e27-9184-f53341ef8f58" providerId="AD" clId="Web-{16963D6B-F5B6-44F8-8E46-2717073A6396}" dt="2021-07-14T06:21:37.093" v="2209"/>
          <ac:grpSpMkLst>
            <pc:docMk/>
            <pc:sldMk cId="3733449340" sldId="264"/>
            <ac:grpSpMk id="270" creationId="{71092D16-14DA-4606-831F-0DB3EEECB91C}"/>
          </ac:grpSpMkLst>
        </pc:grpChg>
        <pc:grpChg chg="add del">
          <ac:chgData name="Tuankien Truong" userId="S::truo0059@algonquinlive.com::79d952fe-6b2b-4e27-9184-f53341ef8f58" providerId="AD" clId="Web-{16963D6B-F5B6-44F8-8E46-2717073A6396}" dt="2021-07-14T06:21:39.874" v="2211"/>
          <ac:grpSpMkLst>
            <pc:docMk/>
            <pc:sldMk cId="3733449340" sldId="264"/>
            <ac:grpSpMk id="271" creationId="{71092D16-14DA-4606-831F-0DB3EEECB91C}"/>
          </ac:grpSpMkLst>
        </pc:grpChg>
        <pc:grpChg chg="add del">
          <ac:chgData name="Tuankien Truong" userId="S::truo0059@algonquinlive.com::79d952fe-6b2b-4e27-9184-f53341ef8f58" providerId="AD" clId="Web-{16963D6B-F5B6-44F8-8E46-2717073A6396}" dt="2021-07-14T06:21:31.889" v="2207"/>
          <ac:grpSpMkLst>
            <pc:docMk/>
            <pc:sldMk cId="3733449340" sldId="264"/>
            <ac:grpSpMk id="274" creationId="{B57BDC17-F1B3-455F-BBF1-680AA1F25C06}"/>
          </ac:grpSpMkLst>
        </pc:grpChg>
        <pc:grpChg chg="add del">
          <ac:chgData name="Tuankien Truong" userId="S::truo0059@algonquinlive.com::79d952fe-6b2b-4e27-9184-f53341ef8f58" providerId="AD" clId="Web-{16963D6B-F5B6-44F8-8E46-2717073A6396}" dt="2021-07-14T06:21:44.125" v="2213"/>
          <ac:grpSpMkLst>
            <pc:docMk/>
            <pc:sldMk cId="3733449340" sldId="264"/>
            <ac:grpSpMk id="275" creationId="{71092D16-14DA-4606-831F-0DB3EEECB91C}"/>
          </ac:grpSpMkLst>
        </pc:grpChg>
        <pc:grpChg chg="add del">
          <ac:chgData name="Tuankien Truong" userId="S::truo0059@algonquinlive.com::79d952fe-6b2b-4e27-9184-f53341ef8f58" providerId="AD" clId="Web-{16963D6B-F5B6-44F8-8E46-2717073A6396}" dt="2021-07-14T06:21:37.093" v="2209"/>
          <ac:grpSpMkLst>
            <pc:docMk/>
            <pc:sldMk cId="3733449340" sldId="264"/>
            <ac:grpSpMk id="278" creationId="{B57BDC17-F1B3-455F-BBF1-680AA1F25C06}"/>
          </ac:grpSpMkLst>
        </pc:grpChg>
        <pc:grpChg chg="add del">
          <ac:chgData name="Tuankien Truong" userId="S::truo0059@algonquinlive.com::79d952fe-6b2b-4e27-9184-f53341ef8f58" providerId="AD" clId="Web-{16963D6B-F5B6-44F8-8E46-2717073A6396}" dt="2021-07-14T06:21:50.031" v="2215"/>
          <ac:grpSpMkLst>
            <pc:docMk/>
            <pc:sldMk cId="3733449340" sldId="264"/>
            <ac:grpSpMk id="279" creationId="{71092D16-14DA-4606-831F-0DB3EEECB91C}"/>
          </ac:grpSpMkLst>
        </pc:grpChg>
        <pc:grpChg chg="add del">
          <ac:chgData name="Tuankien Truong" userId="S::truo0059@algonquinlive.com::79d952fe-6b2b-4e27-9184-f53341ef8f58" providerId="AD" clId="Web-{16963D6B-F5B6-44F8-8E46-2717073A6396}" dt="2021-07-14T06:21:53.469" v="2217"/>
          <ac:grpSpMkLst>
            <pc:docMk/>
            <pc:sldMk cId="3733449340" sldId="264"/>
            <ac:grpSpMk id="280" creationId="{71092D16-14DA-4606-831F-0DB3EEECB91C}"/>
          </ac:grpSpMkLst>
        </pc:grpChg>
        <pc:grpChg chg="add del">
          <ac:chgData name="Tuankien Truong" userId="S::truo0059@algonquinlive.com::79d952fe-6b2b-4e27-9184-f53341ef8f58" providerId="AD" clId="Web-{16963D6B-F5B6-44F8-8E46-2717073A6396}" dt="2021-07-14T06:21:59.985" v="2219"/>
          <ac:grpSpMkLst>
            <pc:docMk/>
            <pc:sldMk cId="3733449340" sldId="264"/>
            <ac:grpSpMk id="288" creationId="{71092D16-14DA-4606-831F-0DB3EEECB91C}"/>
          </ac:grpSpMkLst>
        </pc:grpChg>
        <pc:grpChg chg="add del">
          <ac:chgData name="Tuankien Truong" userId="S::truo0059@algonquinlive.com::79d952fe-6b2b-4e27-9184-f53341ef8f58" providerId="AD" clId="Web-{16963D6B-F5B6-44F8-8E46-2717073A6396}" dt="2021-07-14T06:21:50.031" v="2215"/>
          <ac:grpSpMkLst>
            <pc:docMk/>
            <pc:sldMk cId="3733449340" sldId="264"/>
            <ac:grpSpMk id="291" creationId="{B5A08A69-9EE1-4A9E-96B6-D769D87C2F9E}"/>
          </ac:grpSpMkLst>
        </pc:grpChg>
        <pc:grpChg chg="add del">
          <ac:chgData name="Tuankien Truong" userId="S::truo0059@algonquinlive.com::79d952fe-6b2b-4e27-9184-f53341ef8f58" providerId="AD" clId="Web-{16963D6B-F5B6-44F8-8E46-2717073A6396}" dt="2021-07-14T06:22:05.407" v="2221"/>
          <ac:grpSpMkLst>
            <pc:docMk/>
            <pc:sldMk cId="3733449340" sldId="264"/>
            <ac:grpSpMk id="292" creationId="{71092D16-14DA-4606-831F-0DB3EEECB91C}"/>
          </ac:grpSpMkLst>
        </pc:grpChg>
        <pc:grpChg chg="add">
          <ac:chgData name="Tuankien Truong" userId="S::truo0059@algonquinlive.com::79d952fe-6b2b-4e27-9184-f53341ef8f58" providerId="AD" clId="Web-{16963D6B-F5B6-44F8-8E46-2717073A6396}" dt="2021-07-14T06:22:05.501" v="2222"/>
          <ac:grpSpMkLst>
            <pc:docMk/>
            <pc:sldMk cId="3733449340" sldId="264"/>
            <ac:grpSpMk id="293" creationId="{71092D16-14DA-4606-831F-0DB3EEECB91C}"/>
          </ac:grpSpMkLst>
        </pc:grpChg>
        <pc:graphicFrameChg chg="mod modGraphic">
          <ac:chgData name="Tuankien Truong" userId="S::truo0059@algonquinlive.com::79d952fe-6b2b-4e27-9184-f53341ef8f58" providerId="AD" clId="Web-{16963D6B-F5B6-44F8-8E46-2717073A6396}" dt="2021-07-14T06:22:05.501" v="2222"/>
          <ac:graphicFrameMkLst>
            <pc:docMk/>
            <pc:sldMk cId="3733449340" sldId="264"/>
            <ac:graphicFrameMk id="205" creationId="{FAFD81B3-FE8E-492A-A280-9D8004C5C6AE}"/>
          </ac:graphicFrameMkLst>
        </pc:graphicFrameChg>
        <pc:cxnChg chg="add del">
          <ac:chgData name="Tuankien Truong" userId="S::truo0059@algonquinlive.com::79d952fe-6b2b-4e27-9184-f53341ef8f58" providerId="AD" clId="Web-{16963D6B-F5B6-44F8-8E46-2717073A6396}" dt="2021-07-14T06:21:44.125" v="2213"/>
          <ac:cxnSpMkLst>
            <pc:docMk/>
            <pc:sldMk cId="3733449340" sldId="264"/>
            <ac:cxnSpMk id="158" creationId="{4AA6B760-9F6A-4545-99F6-8F383ADF118E}"/>
          </ac:cxnSpMkLst>
        </pc:cxnChg>
      </pc:sldChg>
      <pc:sldChg chg="addSp delSp modSp mod setBg setClrOvrMap">
        <pc:chgData name="Tuankien Truong" userId="S::truo0059@algonquinlive.com::79d952fe-6b2b-4e27-9184-f53341ef8f58" providerId="AD" clId="Web-{16963D6B-F5B6-44F8-8E46-2717073A6396}" dt="2021-07-14T06:22:12.876" v="2223"/>
        <pc:sldMkLst>
          <pc:docMk/>
          <pc:sldMk cId="4077307888" sldId="267"/>
        </pc:sldMkLst>
        <pc:spChg chg="mod">
          <ac:chgData name="Tuankien Truong" userId="S::truo0059@algonquinlive.com::79d952fe-6b2b-4e27-9184-f53341ef8f58" providerId="AD" clId="Web-{16963D6B-F5B6-44F8-8E46-2717073A6396}" dt="2021-07-14T06:22:12.876" v="2223"/>
          <ac:spMkLst>
            <pc:docMk/>
            <pc:sldMk cId="4077307888" sldId="267"/>
            <ac:spMk id="2" creationId="{058AE0FD-FA9F-4F64-9102-5096DBAF7426}"/>
          </ac:spMkLst>
        </pc:spChg>
        <pc:grpChg chg="del">
          <ac:chgData name="Tuankien Truong" userId="S::truo0059@algonquinlive.com::79d952fe-6b2b-4e27-9184-f53341ef8f58" providerId="AD" clId="Web-{16963D6B-F5B6-44F8-8E46-2717073A6396}" dt="2021-07-14T06:22:12.876" v="2223"/>
          <ac:grpSpMkLst>
            <pc:docMk/>
            <pc:sldMk cId="4077307888" sldId="267"/>
            <ac:grpSpMk id="19" creationId="{08F94D66-27EC-4CB8-8226-D7F41C161863}"/>
          </ac:grpSpMkLst>
        </pc:grpChg>
        <pc:grpChg chg="del">
          <ac:chgData name="Tuankien Truong" userId="S::truo0059@algonquinlive.com::79d952fe-6b2b-4e27-9184-f53341ef8f58" providerId="AD" clId="Web-{16963D6B-F5B6-44F8-8E46-2717073A6396}" dt="2021-07-14T06:22:12.876" v="2223"/>
          <ac:grpSpMkLst>
            <pc:docMk/>
            <pc:sldMk cId="4077307888" sldId="267"/>
            <ac:grpSpMk id="27" creationId="{0A3EF779-83DD-4EB0-9F4C-7304381A2870}"/>
          </ac:grpSpMkLst>
        </pc:grpChg>
        <pc:grpChg chg="add">
          <ac:chgData name="Tuankien Truong" userId="S::truo0059@algonquinlive.com::79d952fe-6b2b-4e27-9184-f53341ef8f58" providerId="AD" clId="Web-{16963D6B-F5B6-44F8-8E46-2717073A6396}" dt="2021-07-14T06:22:12.876" v="2223"/>
          <ac:grpSpMkLst>
            <pc:docMk/>
            <pc:sldMk cId="4077307888" sldId="267"/>
            <ac:grpSpMk id="38" creationId="{08F94D66-27EC-4CB8-8226-D7F41C161863}"/>
          </ac:grpSpMkLst>
        </pc:grpChg>
        <pc:grpChg chg="add">
          <ac:chgData name="Tuankien Truong" userId="S::truo0059@algonquinlive.com::79d952fe-6b2b-4e27-9184-f53341ef8f58" providerId="AD" clId="Web-{16963D6B-F5B6-44F8-8E46-2717073A6396}" dt="2021-07-14T06:22:12.876" v="2223"/>
          <ac:grpSpMkLst>
            <pc:docMk/>
            <pc:sldMk cId="4077307888" sldId="267"/>
            <ac:grpSpMk id="46" creationId="{503816F2-40D5-4C23-AF57-063E3923610A}"/>
          </ac:grpSpMkLst>
        </pc:grpChg>
        <pc:picChg chg="mod">
          <ac:chgData name="Tuankien Truong" userId="S::truo0059@algonquinlive.com::79d952fe-6b2b-4e27-9184-f53341ef8f58" providerId="AD" clId="Web-{16963D6B-F5B6-44F8-8E46-2717073A6396}" dt="2021-07-14T06:22:12.876" v="2223"/>
          <ac:picMkLst>
            <pc:docMk/>
            <pc:sldMk cId="4077307888" sldId="267"/>
            <ac:picMk id="6" creationId="{4BC8B6AC-20FF-42D3-9D9D-D4F8EE9CB87D}"/>
          </ac:picMkLst>
        </pc:picChg>
      </pc:sldChg>
      <pc:sldChg chg="addSp delSp modSp mod setBg setClrOvrMap">
        <pc:chgData name="Tuankien Truong" userId="S::truo0059@algonquinlive.com::79d952fe-6b2b-4e27-9184-f53341ef8f58" providerId="AD" clId="Web-{16963D6B-F5B6-44F8-8E46-2717073A6396}" dt="2021-07-14T06:22:27.846" v="2225"/>
        <pc:sldMkLst>
          <pc:docMk/>
          <pc:sldMk cId="4214424984" sldId="268"/>
        </pc:sldMkLst>
        <pc:spChg chg="mod">
          <ac:chgData name="Tuankien Truong" userId="S::truo0059@algonquinlive.com::79d952fe-6b2b-4e27-9184-f53341ef8f58" providerId="AD" clId="Web-{16963D6B-F5B6-44F8-8E46-2717073A6396}" dt="2021-07-14T06:22:27.846" v="2225"/>
          <ac:spMkLst>
            <pc:docMk/>
            <pc:sldMk cId="4214424984" sldId="268"/>
            <ac:spMk id="2" creationId="{A5EFF88F-472F-4618-9DDB-5B1DA8F0DA86}"/>
          </ac:spMkLst>
        </pc:spChg>
        <pc:spChg chg="del">
          <ac:chgData name="Tuankien Truong" userId="S::truo0059@algonquinlive.com::79d952fe-6b2b-4e27-9184-f53341ef8f58" providerId="AD" clId="Web-{16963D6B-F5B6-44F8-8E46-2717073A6396}" dt="2021-07-14T06:22:27.846" v="2225"/>
          <ac:spMkLst>
            <pc:docMk/>
            <pc:sldMk cId="4214424984" sldId="268"/>
            <ac:spMk id="16" creationId="{F64080D6-34DE-4277-97CC-2FB3812846DA}"/>
          </ac:spMkLst>
        </pc:spChg>
        <pc:grpChg chg="del">
          <ac:chgData name="Tuankien Truong" userId="S::truo0059@algonquinlive.com::79d952fe-6b2b-4e27-9184-f53341ef8f58" providerId="AD" clId="Web-{16963D6B-F5B6-44F8-8E46-2717073A6396}" dt="2021-07-14T06:22:27.846" v="2225"/>
          <ac:grpSpMkLst>
            <pc:docMk/>
            <pc:sldMk cId="4214424984" sldId="268"/>
            <ac:grpSpMk id="8" creationId="{08F94D66-27EC-4CB8-8226-D7F41C161863}"/>
          </ac:grpSpMkLst>
        </pc:grpChg>
        <pc:grpChg chg="add">
          <ac:chgData name="Tuankien Truong" userId="S::truo0059@algonquinlive.com::79d952fe-6b2b-4e27-9184-f53341ef8f58" providerId="AD" clId="Web-{16963D6B-F5B6-44F8-8E46-2717073A6396}" dt="2021-07-14T06:22:27.846" v="2225"/>
          <ac:grpSpMkLst>
            <pc:docMk/>
            <pc:sldMk cId="4214424984" sldId="268"/>
            <ac:grpSpMk id="21" creationId="{08F94D66-27EC-4CB8-8226-D7F41C161863}"/>
          </ac:grpSpMkLst>
        </pc:grpChg>
        <pc:grpChg chg="add">
          <ac:chgData name="Tuankien Truong" userId="S::truo0059@algonquinlive.com::79d952fe-6b2b-4e27-9184-f53341ef8f58" providerId="AD" clId="Web-{16963D6B-F5B6-44F8-8E46-2717073A6396}" dt="2021-07-14T06:22:27.846" v="2225"/>
          <ac:grpSpMkLst>
            <pc:docMk/>
            <pc:sldMk cId="4214424984" sldId="268"/>
            <ac:grpSpMk id="29" creationId="{503816F2-40D5-4C23-AF57-063E3923610A}"/>
          </ac:grpSpMkLst>
        </pc:grpChg>
        <pc:picChg chg="mod">
          <ac:chgData name="Tuankien Truong" userId="S::truo0059@algonquinlive.com::79d952fe-6b2b-4e27-9184-f53341ef8f58" providerId="AD" clId="Web-{16963D6B-F5B6-44F8-8E46-2717073A6396}" dt="2021-07-14T06:22:27.846" v="2225"/>
          <ac:picMkLst>
            <pc:docMk/>
            <pc:sldMk cId="4214424984" sldId="268"/>
            <ac:picMk id="4" creationId="{6395444D-2135-4028-98B8-FFFD46AABD1A}"/>
          </ac:picMkLst>
        </pc:picChg>
      </pc:sldChg>
      <pc:sldChg chg="addSp delSp modSp">
        <pc:chgData name="Tuankien Truong" userId="S::truo0059@algonquinlive.com::79d952fe-6b2b-4e27-9184-f53341ef8f58" providerId="AD" clId="Web-{16963D6B-F5B6-44F8-8E46-2717073A6396}" dt="2021-07-14T06:22:23.549" v="2224"/>
        <pc:sldMkLst>
          <pc:docMk/>
          <pc:sldMk cId="1439670447" sldId="269"/>
        </pc:sldMkLst>
        <pc:spChg chg="mod">
          <ac:chgData name="Tuankien Truong" userId="S::truo0059@algonquinlive.com::79d952fe-6b2b-4e27-9184-f53341ef8f58" providerId="AD" clId="Web-{16963D6B-F5B6-44F8-8E46-2717073A6396}" dt="2021-07-14T06:22:23.549" v="2224"/>
          <ac:spMkLst>
            <pc:docMk/>
            <pc:sldMk cId="1439670447" sldId="269"/>
            <ac:spMk id="2" creationId="{7067C722-6674-45BB-9EF6-C10418A4CE42}"/>
          </ac:spMkLst>
        </pc:spChg>
        <pc:spChg chg="del">
          <ac:chgData name="Tuankien Truong" userId="S::truo0059@algonquinlive.com::79d952fe-6b2b-4e27-9184-f53341ef8f58" providerId="AD" clId="Web-{16963D6B-F5B6-44F8-8E46-2717073A6396}" dt="2021-07-14T06:22:23.549" v="2224"/>
          <ac:spMkLst>
            <pc:docMk/>
            <pc:sldMk cId="1439670447" sldId="269"/>
            <ac:spMk id="35" creationId="{5EF08599-3FED-4288-A20D-E7BCAC3B8E26}"/>
          </ac:spMkLst>
        </pc:spChg>
        <pc:spChg chg="del">
          <ac:chgData name="Tuankien Truong" userId="S::truo0059@algonquinlive.com::79d952fe-6b2b-4e27-9184-f53341ef8f58" providerId="AD" clId="Web-{16963D6B-F5B6-44F8-8E46-2717073A6396}" dt="2021-07-14T06:22:23.549" v="2224"/>
          <ac:spMkLst>
            <pc:docMk/>
            <pc:sldMk cId="1439670447" sldId="269"/>
            <ac:spMk id="37" creationId="{C884A6B2-90E9-4BDB-8503-71AC02D3956A}"/>
          </ac:spMkLst>
        </pc:spChg>
        <pc:grpChg chg="del">
          <ac:chgData name="Tuankien Truong" userId="S::truo0059@algonquinlive.com::79d952fe-6b2b-4e27-9184-f53341ef8f58" providerId="AD" clId="Web-{16963D6B-F5B6-44F8-8E46-2717073A6396}" dt="2021-07-14T06:22:23.549" v="2224"/>
          <ac:grpSpMkLst>
            <pc:docMk/>
            <pc:sldMk cId="1439670447" sldId="269"/>
            <ac:grpSpMk id="27" creationId="{08F94D66-27EC-4CB8-8226-D7F41C161863}"/>
          </ac:grpSpMkLst>
        </pc:grpChg>
        <pc:grpChg chg="del">
          <ac:chgData name="Tuankien Truong" userId="S::truo0059@algonquinlive.com::79d952fe-6b2b-4e27-9184-f53341ef8f58" providerId="AD" clId="Web-{16963D6B-F5B6-44F8-8E46-2717073A6396}" dt="2021-07-14T06:22:23.549" v="2224"/>
          <ac:grpSpMkLst>
            <pc:docMk/>
            <pc:sldMk cId="1439670447" sldId="269"/>
            <ac:grpSpMk id="39" creationId="{E9046BC8-D404-4E7D-9202-A07F3FDD3823}"/>
          </ac:grpSpMkLst>
        </pc:grpChg>
        <pc:grpChg chg="add">
          <ac:chgData name="Tuankien Truong" userId="S::truo0059@algonquinlive.com::79d952fe-6b2b-4e27-9184-f53341ef8f58" providerId="AD" clId="Web-{16963D6B-F5B6-44F8-8E46-2717073A6396}" dt="2021-07-14T06:22:23.549" v="2224"/>
          <ac:grpSpMkLst>
            <pc:docMk/>
            <pc:sldMk cId="1439670447" sldId="269"/>
            <ac:grpSpMk id="50" creationId="{08F94D66-27EC-4CB8-8226-D7F41C161863}"/>
          </ac:grpSpMkLst>
        </pc:grpChg>
        <pc:grpChg chg="add">
          <ac:chgData name="Tuankien Truong" userId="S::truo0059@algonquinlive.com::79d952fe-6b2b-4e27-9184-f53341ef8f58" providerId="AD" clId="Web-{16963D6B-F5B6-44F8-8E46-2717073A6396}" dt="2021-07-14T06:22:23.549" v="2224"/>
          <ac:grpSpMkLst>
            <pc:docMk/>
            <pc:sldMk cId="1439670447" sldId="269"/>
            <ac:grpSpMk id="58" creationId="{503816F2-40D5-4C23-AF57-063E3923610A}"/>
          </ac:grpSpMkLst>
        </pc:grpChg>
        <pc:picChg chg="mod">
          <ac:chgData name="Tuankien Truong" userId="S::truo0059@algonquinlive.com::79d952fe-6b2b-4e27-9184-f53341ef8f58" providerId="AD" clId="Web-{16963D6B-F5B6-44F8-8E46-2717073A6396}" dt="2021-07-14T06:22:23.549" v="2224"/>
          <ac:picMkLst>
            <pc:docMk/>
            <pc:sldMk cId="1439670447" sldId="269"/>
            <ac:picMk id="4" creationId="{9034600D-CDA8-4420-BA1B-B8AFEFBD2FB7}"/>
          </ac:picMkLst>
        </pc:picChg>
      </pc:sldChg>
      <pc:sldChg chg="addSp delSp modSp mod setBg delAnim setClrOvrMap">
        <pc:chgData name="Tuankien Truong" userId="S::truo0059@algonquinlive.com::79d952fe-6b2b-4e27-9184-f53341ef8f58" providerId="AD" clId="Web-{16963D6B-F5B6-44F8-8E46-2717073A6396}" dt="2021-07-14T06:22:42.753" v="2230"/>
        <pc:sldMkLst>
          <pc:docMk/>
          <pc:sldMk cId="3343985851" sldId="270"/>
        </pc:sldMkLst>
        <pc:spChg chg="mod">
          <ac:chgData name="Tuankien Truong" userId="S::truo0059@algonquinlive.com::79d952fe-6b2b-4e27-9184-f53341ef8f58" providerId="AD" clId="Web-{16963D6B-F5B6-44F8-8E46-2717073A6396}" dt="2021-07-14T06:22:42.753" v="2230"/>
          <ac:spMkLst>
            <pc:docMk/>
            <pc:sldMk cId="3343985851" sldId="270"/>
            <ac:spMk id="2" creationId="{188BF657-D074-4ABD-98EE-AD9272995628}"/>
          </ac:spMkLst>
        </pc:spChg>
        <pc:spChg chg="add del">
          <ac:chgData name="Tuankien Truong" userId="S::truo0059@algonquinlive.com::79d952fe-6b2b-4e27-9184-f53341ef8f58" providerId="AD" clId="Web-{16963D6B-F5B6-44F8-8E46-2717073A6396}" dt="2021-07-14T06:22:42.753" v="2230"/>
          <ac:spMkLst>
            <pc:docMk/>
            <pc:sldMk cId="3343985851" sldId="270"/>
            <ac:spMk id="15" creationId="{F64080D6-34DE-4277-97CC-2FB3812846DA}"/>
          </ac:spMkLst>
        </pc:spChg>
        <pc:spChg chg="add del">
          <ac:chgData name="Tuankien Truong" userId="S::truo0059@algonquinlive.com::79d952fe-6b2b-4e27-9184-f53341ef8f58" providerId="AD" clId="Web-{16963D6B-F5B6-44F8-8E46-2717073A6396}" dt="2021-07-14T06:22:42.722" v="2229"/>
          <ac:spMkLst>
            <pc:docMk/>
            <pc:sldMk cId="3343985851" sldId="270"/>
            <ac:spMk id="20" creationId="{E58348C3-6249-4952-AA86-C63DB35EA9F2}"/>
          </ac:spMkLst>
        </pc:spChg>
        <pc:grpChg chg="add del">
          <ac:chgData name="Tuankien Truong" userId="S::truo0059@algonquinlive.com::79d952fe-6b2b-4e27-9184-f53341ef8f58" providerId="AD" clId="Web-{16963D6B-F5B6-44F8-8E46-2717073A6396}" dt="2021-07-14T06:22:42.753" v="2230"/>
          <ac:grpSpMkLst>
            <pc:docMk/>
            <pc:sldMk cId="3343985851" sldId="270"/>
            <ac:grpSpMk id="7" creationId="{08F94D66-27EC-4CB8-8226-D7F41C161863}"/>
          </ac:grpSpMkLst>
        </pc:grpChg>
        <pc:grpChg chg="add del">
          <ac:chgData name="Tuankien Truong" userId="S::truo0059@algonquinlive.com::79d952fe-6b2b-4e27-9184-f53341ef8f58" providerId="AD" clId="Web-{16963D6B-F5B6-44F8-8E46-2717073A6396}" dt="2021-07-14T06:22:42.722" v="2229"/>
          <ac:grpSpMkLst>
            <pc:docMk/>
            <pc:sldMk cId="3343985851" sldId="270"/>
            <ac:grpSpMk id="19" creationId="{08F94D66-27EC-4CB8-8226-D7F41C161863}"/>
          </ac:grpSpMkLst>
        </pc:grpChg>
        <pc:grpChg chg="add">
          <ac:chgData name="Tuankien Truong" userId="S::truo0059@algonquinlive.com::79d952fe-6b2b-4e27-9184-f53341ef8f58" providerId="AD" clId="Web-{16963D6B-F5B6-44F8-8E46-2717073A6396}" dt="2021-07-14T06:22:42.753" v="2230"/>
          <ac:grpSpMkLst>
            <pc:docMk/>
            <pc:sldMk cId="3343985851" sldId="270"/>
            <ac:grpSpMk id="21" creationId="{08F94D66-27EC-4CB8-8226-D7F41C161863}"/>
          </ac:grpSpMkLst>
        </pc:grpChg>
        <pc:grpChg chg="add del">
          <ac:chgData name="Tuankien Truong" userId="S::truo0059@algonquinlive.com::79d952fe-6b2b-4e27-9184-f53341ef8f58" providerId="AD" clId="Web-{16963D6B-F5B6-44F8-8E46-2717073A6396}" dt="2021-07-14T06:22:39.910" v="2227"/>
          <ac:grpSpMkLst>
            <pc:docMk/>
            <pc:sldMk cId="3343985851" sldId="270"/>
            <ac:grpSpMk id="22" creationId="{08F94D66-27EC-4CB8-8226-D7F41C161863}"/>
          </ac:grpSpMkLst>
        </pc:grpChg>
        <pc:grpChg chg="add">
          <ac:chgData name="Tuankien Truong" userId="S::truo0059@algonquinlive.com::79d952fe-6b2b-4e27-9184-f53341ef8f58" providerId="AD" clId="Web-{16963D6B-F5B6-44F8-8E46-2717073A6396}" dt="2021-07-14T06:22:42.753" v="2230"/>
          <ac:grpSpMkLst>
            <pc:docMk/>
            <pc:sldMk cId="3343985851" sldId="270"/>
            <ac:grpSpMk id="29" creationId="{503816F2-40D5-4C23-AF57-063E3923610A}"/>
          </ac:grpSpMkLst>
        </pc:grpChg>
        <pc:grpChg chg="add del">
          <ac:chgData name="Tuankien Truong" userId="S::truo0059@algonquinlive.com::79d952fe-6b2b-4e27-9184-f53341ef8f58" providerId="AD" clId="Web-{16963D6B-F5B6-44F8-8E46-2717073A6396}" dt="2021-07-14T06:22:39.910" v="2227"/>
          <ac:grpSpMkLst>
            <pc:docMk/>
            <pc:sldMk cId="3343985851" sldId="270"/>
            <ac:grpSpMk id="30" creationId="{503816F2-40D5-4C23-AF57-063E3923610A}"/>
          </ac:grpSpMkLst>
        </pc:grpChg>
        <pc:grpChg chg="add del">
          <ac:chgData name="Tuankien Truong" userId="S::truo0059@algonquinlive.com::79d952fe-6b2b-4e27-9184-f53341ef8f58" providerId="AD" clId="Web-{16963D6B-F5B6-44F8-8E46-2717073A6396}" dt="2021-07-14T06:22:42.722" v="2229"/>
          <ac:grpSpMkLst>
            <pc:docMk/>
            <pc:sldMk cId="3343985851" sldId="270"/>
            <ac:grpSpMk id="32" creationId="{DE6174AD-DBB0-43E6-98C2-738DB3A15244}"/>
          </ac:grpSpMkLst>
        </pc:grpChg>
        <pc:picChg chg="mod ord">
          <ac:chgData name="Tuankien Truong" userId="S::truo0059@algonquinlive.com::79d952fe-6b2b-4e27-9184-f53341ef8f58" providerId="AD" clId="Web-{16963D6B-F5B6-44F8-8E46-2717073A6396}" dt="2021-07-14T06:22:42.753" v="2230"/>
          <ac:picMkLst>
            <pc:docMk/>
            <pc:sldMk cId="3343985851" sldId="270"/>
            <ac:picMk id="17" creationId="{2B0EBC02-AB17-4D57-81A6-B0DB88215138}"/>
          </ac:picMkLst>
        </pc:picChg>
      </pc:sldChg>
      <pc:sldChg chg="ord">
        <pc:chgData name="Tuankien Truong" userId="S::truo0059@algonquinlive.com::79d952fe-6b2b-4e27-9184-f53341ef8f58" providerId="AD" clId="Web-{16963D6B-F5B6-44F8-8E46-2717073A6396}" dt="2021-07-14T06:23:21.053" v="2234"/>
        <pc:sldMkLst>
          <pc:docMk/>
          <pc:sldMk cId="699251912" sldId="271"/>
        </pc:sldMkLst>
      </pc:sldChg>
      <pc:sldChg chg="modSp">
        <pc:chgData name="Tuankien Truong" userId="S::truo0059@algonquinlive.com::79d952fe-6b2b-4e27-9184-f53341ef8f58" providerId="AD" clId="Web-{16963D6B-F5B6-44F8-8E46-2717073A6396}" dt="2021-07-14T03:02:21.381" v="1304" actId="1076"/>
        <pc:sldMkLst>
          <pc:docMk/>
          <pc:sldMk cId="1614342643" sldId="272"/>
        </pc:sldMkLst>
        <pc:picChg chg="mod">
          <ac:chgData name="Tuankien Truong" userId="S::truo0059@algonquinlive.com::79d952fe-6b2b-4e27-9184-f53341ef8f58" providerId="AD" clId="Web-{16963D6B-F5B6-44F8-8E46-2717073A6396}" dt="2021-07-14T03:02:21.381" v="1304" actId="1076"/>
          <ac:picMkLst>
            <pc:docMk/>
            <pc:sldMk cId="1614342643" sldId="272"/>
            <ac:picMk id="67" creationId="{D1411312-C424-4212-AFE2-0C4BB82870EC}"/>
          </ac:picMkLst>
        </pc:picChg>
      </pc:sldChg>
      <pc:sldChg chg="addSp delSp modSp addAnim delAnim">
        <pc:chgData name="Tuankien Truong" userId="S::truo0059@algonquinlive.com::79d952fe-6b2b-4e27-9184-f53341ef8f58" providerId="AD" clId="Web-{16963D6B-F5B6-44F8-8E46-2717073A6396}" dt="2021-07-14T06:24:30.887" v="2252"/>
        <pc:sldMkLst>
          <pc:docMk/>
          <pc:sldMk cId="887834685" sldId="278"/>
        </pc:sldMkLst>
        <pc:spChg chg="mod">
          <ac:chgData name="Tuankien Truong" userId="S::truo0059@algonquinlive.com::79d952fe-6b2b-4e27-9184-f53341ef8f58" providerId="AD" clId="Web-{16963D6B-F5B6-44F8-8E46-2717073A6396}" dt="2021-07-14T06:24:30.887" v="2251"/>
          <ac:spMkLst>
            <pc:docMk/>
            <pc:sldMk cId="887834685" sldId="278"/>
            <ac:spMk id="2" creationId="{38C2DE3E-D7C1-4C51-9CC3-9CA3F6161BEF}"/>
          </ac:spMkLst>
        </pc:spChg>
        <pc:spChg chg="add del">
          <ac:chgData name="Tuankien Truong" userId="S::truo0059@algonquinlive.com::79d952fe-6b2b-4e27-9184-f53341ef8f58" providerId="AD" clId="Web-{16963D6B-F5B6-44F8-8E46-2717073A6396}" dt="2021-07-14T06:23:12.396" v="2233"/>
          <ac:spMkLst>
            <pc:docMk/>
            <pc:sldMk cId="887834685" sldId="278"/>
            <ac:spMk id="41" creationId="{5EF08599-3FED-4288-A20D-E7BCAC3B8E26}"/>
          </ac:spMkLst>
        </pc:spChg>
        <pc:spChg chg="add del">
          <ac:chgData name="Tuankien Truong" userId="S::truo0059@algonquinlive.com::79d952fe-6b2b-4e27-9184-f53341ef8f58" providerId="AD" clId="Web-{16963D6B-F5B6-44F8-8E46-2717073A6396}" dt="2021-07-14T06:23:12.396" v="2233"/>
          <ac:spMkLst>
            <pc:docMk/>
            <pc:sldMk cId="887834685" sldId="278"/>
            <ac:spMk id="42" creationId="{C884A6B2-90E9-4BDB-8503-71AC02D3956A}"/>
          </ac:spMkLst>
        </pc:spChg>
        <pc:spChg chg="add del">
          <ac:chgData name="Tuankien Truong" userId="S::truo0059@algonquinlive.com::79d952fe-6b2b-4e27-9184-f53341ef8f58" providerId="AD" clId="Web-{16963D6B-F5B6-44F8-8E46-2717073A6396}" dt="2021-07-14T06:24:30.887" v="2251"/>
          <ac:spMkLst>
            <pc:docMk/>
            <pc:sldMk cId="887834685" sldId="278"/>
            <ac:spMk id="55" creationId="{5EF08599-3FED-4288-A20D-E7BCAC3B8E26}"/>
          </ac:spMkLst>
        </pc:spChg>
        <pc:spChg chg="add del">
          <ac:chgData name="Tuankien Truong" userId="S::truo0059@algonquinlive.com::79d952fe-6b2b-4e27-9184-f53341ef8f58" providerId="AD" clId="Web-{16963D6B-F5B6-44F8-8E46-2717073A6396}" dt="2021-07-14T06:24:30.887" v="2251"/>
          <ac:spMkLst>
            <pc:docMk/>
            <pc:sldMk cId="887834685" sldId="278"/>
            <ac:spMk id="58" creationId="{C884A6B2-90E9-4BDB-8503-71AC02D3956A}"/>
          </ac:spMkLst>
        </pc:spChg>
        <pc:grpChg chg="add del">
          <ac:chgData name="Tuankien Truong" userId="S::truo0059@algonquinlive.com::79d952fe-6b2b-4e27-9184-f53341ef8f58" providerId="AD" clId="Web-{16963D6B-F5B6-44F8-8E46-2717073A6396}" dt="2021-07-14T06:23:12.396" v="2233"/>
          <ac:grpSpMkLst>
            <pc:docMk/>
            <pc:sldMk cId="887834685" sldId="278"/>
            <ac:grpSpMk id="40" creationId="{08F94D66-27EC-4CB8-8226-D7F41C161863}"/>
          </ac:grpSpMkLst>
        </pc:grpChg>
        <pc:grpChg chg="add del">
          <ac:chgData name="Tuankien Truong" userId="S::truo0059@algonquinlive.com::79d952fe-6b2b-4e27-9184-f53341ef8f58" providerId="AD" clId="Web-{16963D6B-F5B6-44F8-8E46-2717073A6396}" dt="2021-07-14T06:23:12.396" v="2233"/>
          <ac:grpSpMkLst>
            <pc:docMk/>
            <pc:sldMk cId="887834685" sldId="278"/>
            <ac:grpSpMk id="43" creationId="{E9046BC8-D404-4E7D-9202-A07F3FDD3823}"/>
          </ac:grpSpMkLst>
        </pc:grpChg>
        <pc:grpChg chg="add del">
          <ac:chgData name="Tuankien Truong" userId="S::truo0059@algonquinlive.com::79d952fe-6b2b-4e27-9184-f53341ef8f58" providerId="AD" clId="Web-{16963D6B-F5B6-44F8-8E46-2717073A6396}" dt="2021-07-14T06:24:30.887" v="2251"/>
          <ac:grpSpMkLst>
            <pc:docMk/>
            <pc:sldMk cId="887834685" sldId="278"/>
            <ac:grpSpMk id="45" creationId="{08F94D66-27EC-4CB8-8226-D7F41C161863}"/>
          </ac:grpSpMkLst>
        </pc:grpChg>
        <pc:grpChg chg="add del">
          <ac:chgData name="Tuankien Truong" userId="S::truo0059@algonquinlive.com::79d952fe-6b2b-4e27-9184-f53341ef8f58" providerId="AD" clId="Web-{16963D6B-F5B6-44F8-8E46-2717073A6396}" dt="2021-07-14T06:23:12.381" v="2232"/>
          <ac:grpSpMkLst>
            <pc:docMk/>
            <pc:sldMk cId="887834685" sldId="278"/>
            <ac:grpSpMk id="48" creationId="{08F94D66-27EC-4CB8-8226-D7F41C161863}"/>
          </ac:grpSpMkLst>
        </pc:grpChg>
        <pc:grpChg chg="add del">
          <ac:chgData name="Tuankien Truong" userId="S::truo0059@algonquinlive.com::79d952fe-6b2b-4e27-9184-f53341ef8f58" providerId="AD" clId="Web-{16963D6B-F5B6-44F8-8E46-2717073A6396}" dt="2021-07-14T06:23:12.381" v="2232"/>
          <ac:grpSpMkLst>
            <pc:docMk/>
            <pc:sldMk cId="887834685" sldId="278"/>
            <ac:grpSpMk id="56" creationId="{503816F2-40D5-4C23-AF57-063E3923610A}"/>
          </ac:grpSpMkLst>
        </pc:grpChg>
        <pc:grpChg chg="add del">
          <ac:chgData name="Tuankien Truong" userId="S::truo0059@algonquinlive.com::79d952fe-6b2b-4e27-9184-f53341ef8f58" providerId="AD" clId="Web-{16963D6B-F5B6-44F8-8E46-2717073A6396}" dt="2021-07-14T06:24:30.887" v="2251"/>
          <ac:grpSpMkLst>
            <pc:docMk/>
            <pc:sldMk cId="887834685" sldId="278"/>
            <ac:grpSpMk id="60" creationId="{E9046BC8-D404-4E7D-9202-A07F3FDD3823}"/>
          </ac:grpSpMkLst>
        </pc:grpChg>
        <pc:grpChg chg="add">
          <ac:chgData name="Tuankien Truong" userId="S::truo0059@algonquinlive.com::79d952fe-6b2b-4e27-9184-f53341ef8f58" providerId="AD" clId="Web-{16963D6B-F5B6-44F8-8E46-2717073A6396}" dt="2021-07-14T06:24:30.887" v="2251"/>
          <ac:grpSpMkLst>
            <pc:docMk/>
            <pc:sldMk cId="887834685" sldId="278"/>
            <ac:grpSpMk id="68" creationId="{08F94D66-27EC-4CB8-8226-D7F41C161863}"/>
          </ac:grpSpMkLst>
        </pc:grpChg>
        <pc:grpChg chg="add">
          <ac:chgData name="Tuankien Truong" userId="S::truo0059@algonquinlive.com::79d952fe-6b2b-4e27-9184-f53341ef8f58" providerId="AD" clId="Web-{16963D6B-F5B6-44F8-8E46-2717073A6396}" dt="2021-07-14T06:24:30.887" v="2251"/>
          <ac:grpSpMkLst>
            <pc:docMk/>
            <pc:sldMk cId="887834685" sldId="278"/>
            <ac:grpSpMk id="70" creationId="{503816F2-40D5-4C23-AF57-063E3923610A}"/>
          </ac:grpSpMkLst>
        </pc:grpChg>
        <pc:grpChg chg="add del">
          <ac:chgData name="Tuankien Truong" userId="S::truo0059@algonquinlive.com::79d952fe-6b2b-4e27-9184-f53341ef8f58" providerId="AD" clId="Web-{16963D6B-F5B6-44F8-8E46-2717073A6396}" dt="2021-07-14T06:24:24.105" v="2250"/>
          <ac:grpSpMkLst>
            <pc:docMk/>
            <pc:sldMk cId="887834685" sldId="278"/>
            <ac:grpSpMk id="71" creationId="{08F94D66-27EC-4CB8-8226-D7F41C161863}"/>
          </ac:grpSpMkLst>
        </pc:grpChg>
        <pc:grpChg chg="add del">
          <ac:chgData name="Tuankien Truong" userId="S::truo0059@algonquinlive.com::79d952fe-6b2b-4e27-9184-f53341ef8f58" providerId="AD" clId="Web-{16963D6B-F5B6-44F8-8E46-2717073A6396}" dt="2021-07-14T06:24:24.105" v="2250"/>
          <ac:grpSpMkLst>
            <pc:docMk/>
            <pc:sldMk cId="887834685" sldId="278"/>
            <ac:grpSpMk id="79" creationId="{503816F2-40D5-4C23-AF57-063E3923610A}"/>
          </ac:grpSpMkLst>
        </pc:grpChg>
        <pc:picChg chg="mod">
          <ac:chgData name="Tuankien Truong" userId="S::truo0059@algonquinlive.com::79d952fe-6b2b-4e27-9184-f53341ef8f58" providerId="AD" clId="Web-{16963D6B-F5B6-44F8-8E46-2717073A6396}" dt="2021-07-14T06:24:30.887" v="2251"/>
          <ac:picMkLst>
            <pc:docMk/>
            <pc:sldMk cId="887834685" sldId="278"/>
            <ac:picMk id="6" creationId="{5F440EF0-34DD-4AF7-AE11-41E5B08E427A}"/>
          </ac:picMkLst>
        </pc:picChg>
      </pc:sldChg>
      <pc:sldChg chg="addSp delSp modSp del">
        <pc:chgData name="Tuankien Truong" userId="S::truo0059@algonquinlive.com::79d952fe-6b2b-4e27-9184-f53341ef8f58" providerId="AD" clId="Web-{16963D6B-F5B6-44F8-8E46-2717073A6396}" dt="2021-07-14T02:49:14.699" v="1037"/>
        <pc:sldMkLst>
          <pc:docMk/>
          <pc:sldMk cId="1058779366" sldId="280"/>
        </pc:sldMkLst>
        <pc:spChg chg="add del mod">
          <ac:chgData name="Tuankien Truong" userId="S::truo0059@algonquinlive.com::79d952fe-6b2b-4e27-9184-f53341ef8f58" providerId="AD" clId="Web-{16963D6B-F5B6-44F8-8E46-2717073A6396}" dt="2021-07-14T02:10:44.383" v="218"/>
          <ac:spMkLst>
            <pc:docMk/>
            <pc:sldMk cId="1058779366" sldId="280"/>
            <ac:spMk id="2" creationId="{0337B826-F7FB-4C8B-AD9B-A7B0B251201B}"/>
          </ac:spMkLst>
        </pc:spChg>
        <pc:spChg chg="del mod">
          <ac:chgData name="Tuankien Truong" userId="S::truo0059@algonquinlive.com::79d952fe-6b2b-4e27-9184-f53341ef8f58" providerId="AD" clId="Web-{16963D6B-F5B6-44F8-8E46-2717073A6396}" dt="2021-07-14T02:10:44.383" v="217"/>
          <ac:spMkLst>
            <pc:docMk/>
            <pc:sldMk cId="1058779366" sldId="280"/>
            <ac:spMk id="3" creationId="{52DCC157-AA53-4F04-BB90-B4BAEF8D8E34}"/>
          </ac:spMkLst>
        </pc:spChg>
        <pc:spChg chg="del mod">
          <ac:chgData name="Tuankien Truong" userId="S::truo0059@algonquinlive.com::79d952fe-6b2b-4e27-9184-f53341ef8f58" providerId="AD" clId="Web-{16963D6B-F5B6-44F8-8E46-2717073A6396}" dt="2021-07-14T02:10:44.383" v="216"/>
          <ac:spMkLst>
            <pc:docMk/>
            <pc:sldMk cId="1058779366" sldId="280"/>
            <ac:spMk id="4" creationId="{AB476EB9-B223-4A49-B527-502D5EFB445A}"/>
          </ac:spMkLst>
        </pc:spChg>
        <pc:spChg chg="add del">
          <ac:chgData name="Tuankien Truong" userId="S::truo0059@algonquinlive.com::79d952fe-6b2b-4e27-9184-f53341ef8f58" providerId="AD" clId="Web-{16963D6B-F5B6-44F8-8E46-2717073A6396}" dt="2021-07-14T02:10:44.351" v="192"/>
          <ac:spMkLst>
            <pc:docMk/>
            <pc:sldMk cId="1058779366" sldId="280"/>
            <ac:spMk id="31" creationId="{B8A68920-D92F-40BE-9099-39DA3F290F0B}"/>
          </ac:spMkLst>
        </pc:spChg>
        <pc:spChg chg="add mod">
          <ac:chgData name="Tuankien Truong" userId="S::truo0059@algonquinlive.com::79d952fe-6b2b-4e27-9184-f53341ef8f58" providerId="AD" clId="Web-{16963D6B-F5B6-44F8-8E46-2717073A6396}" dt="2021-07-14T02:36:03.706" v="1023" actId="1076"/>
          <ac:spMkLst>
            <pc:docMk/>
            <pc:sldMk cId="1058779366" sldId="280"/>
            <ac:spMk id="32" creationId="{89D4067B-3046-4B82-B632-2603A2B67CBA}"/>
          </ac:spMkLst>
        </pc:spChg>
        <pc:spChg chg="del">
          <ac:chgData name="Tuankien Truong" userId="S::truo0059@algonquinlive.com::79d952fe-6b2b-4e27-9184-f53341ef8f58" providerId="AD" clId="Web-{16963D6B-F5B6-44F8-8E46-2717073A6396}" dt="2021-07-14T02:10:44.383" v="219"/>
          <ac:spMkLst>
            <pc:docMk/>
            <pc:sldMk cId="1058779366" sldId="280"/>
            <ac:spMk id="128" creationId="{ECDB9AAE-AF75-4DAB-8A4F-6880D1812ED7}"/>
          </ac:spMkLst>
        </pc:spChg>
        <pc:inkChg chg="add del">
          <ac:chgData name="Tuankien Truong" userId="S::truo0059@algonquinlive.com::79d952fe-6b2b-4e27-9184-f53341ef8f58" providerId="AD" clId="Web-{16963D6B-F5B6-44F8-8E46-2717073A6396}" dt="2021-07-14T02:10:44.367" v="198"/>
          <ac:inkMkLst>
            <pc:docMk/>
            <pc:sldMk cId="1058779366" sldId="280"/>
            <ac:inkMk id="5" creationId="{3B6E52AE-6056-478F-8447-CF53737CC39D}"/>
          </ac:inkMkLst>
        </pc:inkChg>
        <pc:inkChg chg="add del">
          <ac:chgData name="Tuankien Truong" userId="S::truo0059@algonquinlive.com::79d952fe-6b2b-4e27-9184-f53341ef8f58" providerId="AD" clId="Web-{16963D6B-F5B6-44F8-8E46-2717073A6396}" dt="2021-07-14T02:10:46.836" v="222"/>
          <ac:inkMkLst>
            <pc:docMk/>
            <pc:sldMk cId="1058779366" sldId="280"/>
            <ac:inkMk id="6" creationId="{71B0BFD7-6EC7-49E3-BDEE-D2E923202CB0}"/>
          </ac:inkMkLst>
        </pc:inkChg>
        <pc:inkChg chg="add del">
          <ac:chgData name="Tuankien Truong" userId="S::truo0059@algonquinlive.com::79d952fe-6b2b-4e27-9184-f53341ef8f58" providerId="AD" clId="Web-{16963D6B-F5B6-44F8-8E46-2717073A6396}" dt="2021-07-14T02:10:45.773" v="221"/>
          <ac:inkMkLst>
            <pc:docMk/>
            <pc:sldMk cId="1058779366" sldId="280"/>
            <ac:inkMk id="7" creationId="{EFBF7BB4-87CC-45A6-BC97-DEAA39B56AE9}"/>
          </ac:inkMkLst>
        </pc:inkChg>
        <pc:inkChg chg="add del">
          <ac:chgData name="Tuankien Truong" userId="S::truo0059@algonquinlive.com::79d952fe-6b2b-4e27-9184-f53341ef8f58" providerId="AD" clId="Web-{16963D6B-F5B6-44F8-8E46-2717073A6396}" dt="2021-07-14T02:10:44.383" v="215"/>
          <ac:inkMkLst>
            <pc:docMk/>
            <pc:sldMk cId="1058779366" sldId="280"/>
            <ac:inkMk id="8" creationId="{89E4B022-2DD5-408E-B9F1-B1913326B9BF}"/>
          </ac:inkMkLst>
        </pc:inkChg>
        <pc:inkChg chg="add del">
          <ac:chgData name="Tuankien Truong" userId="S::truo0059@algonquinlive.com::79d952fe-6b2b-4e27-9184-f53341ef8f58" providerId="AD" clId="Web-{16963D6B-F5B6-44F8-8E46-2717073A6396}" dt="2021-07-14T02:10:44.383" v="214"/>
          <ac:inkMkLst>
            <pc:docMk/>
            <pc:sldMk cId="1058779366" sldId="280"/>
            <ac:inkMk id="9" creationId="{93924B4B-2C28-4540-8C38-D2954EA2B8EA}"/>
          </ac:inkMkLst>
        </pc:inkChg>
        <pc:inkChg chg="add del">
          <ac:chgData name="Tuankien Truong" userId="S::truo0059@algonquinlive.com::79d952fe-6b2b-4e27-9184-f53341ef8f58" providerId="AD" clId="Web-{16963D6B-F5B6-44F8-8E46-2717073A6396}" dt="2021-07-14T02:10:44.383" v="213"/>
          <ac:inkMkLst>
            <pc:docMk/>
            <pc:sldMk cId="1058779366" sldId="280"/>
            <ac:inkMk id="10" creationId="{D6EE02DE-2E82-4F2E-A300-5C185358F92F}"/>
          </ac:inkMkLst>
        </pc:inkChg>
        <pc:inkChg chg="add del">
          <ac:chgData name="Tuankien Truong" userId="S::truo0059@algonquinlive.com::79d952fe-6b2b-4e27-9184-f53341ef8f58" providerId="AD" clId="Web-{16963D6B-F5B6-44F8-8E46-2717073A6396}" dt="2021-07-14T02:10:44.383" v="212"/>
          <ac:inkMkLst>
            <pc:docMk/>
            <pc:sldMk cId="1058779366" sldId="280"/>
            <ac:inkMk id="11" creationId="{24D094BC-E53D-4A42-AB4F-814F37C64395}"/>
          </ac:inkMkLst>
        </pc:inkChg>
        <pc:inkChg chg="add del">
          <ac:chgData name="Tuankien Truong" userId="S::truo0059@algonquinlive.com::79d952fe-6b2b-4e27-9184-f53341ef8f58" providerId="AD" clId="Web-{16963D6B-F5B6-44F8-8E46-2717073A6396}" dt="2021-07-14T02:10:44.383" v="211"/>
          <ac:inkMkLst>
            <pc:docMk/>
            <pc:sldMk cId="1058779366" sldId="280"/>
            <ac:inkMk id="12" creationId="{4955FDCC-0FBA-4C7A-A3CD-C0DA4375C7F0}"/>
          </ac:inkMkLst>
        </pc:inkChg>
        <pc:inkChg chg="add del">
          <ac:chgData name="Tuankien Truong" userId="S::truo0059@algonquinlive.com::79d952fe-6b2b-4e27-9184-f53341ef8f58" providerId="AD" clId="Web-{16963D6B-F5B6-44F8-8E46-2717073A6396}" dt="2021-07-14T02:10:44.383" v="210"/>
          <ac:inkMkLst>
            <pc:docMk/>
            <pc:sldMk cId="1058779366" sldId="280"/>
            <ac:inkMk id="13" creationId="{F303B8AE-DC06-4C9B-80C6-6A5ED284DA47}"/>
          </ac:inkMkLst>
        </pc:inkChg>
        <pc:inkChg chg="add del">
          <ac:chgData name="Tuankien Truong" userId="S::truo0059@algonquinlive.com::79d952fe-6b2b-4e27-9184-f53341ef8f58" providerId="AD" clId="Web-{16963D6B-F5B6-44F8-8E46-2717073A6396}" dt="2021-07-14T02:10:44.383" v="209"/>
          <ac:inkMkLst>
            <pc:docMk/>
            <pc:sldMk cId="1058779366" sldId="280"/>
            <ac:inkMk id="14" creationId="{5A54C0DA-52EC-46B9-9411-4339BBFED53F}"/>
          </ac:inkMkLst>
        </pc:inkChg>
        <pc:inkChg chg="add del">
          <ac:chgData name="Tuankien Truong" userId="S::truo0059@algonquinlive.com::79d952fe-6b2b-4e27-9184-f53341ef8f58" providerId="AD" clId="Web-{16963D6B-F5B6-44F8-8E46-2717073A6396}" dt="2021-07-14T02:10:45.773" v="220"/>
          <ac:inkMkLst>
            <pc:docMk/>
            <pc:sldMk cId="1058779366" sldId="280"/>
            <ac:inkMk id="15" creationId="{3BD92FE4-6B26-437B-8B9C-83C4E653BCF2}"/>
          </ac:inkMkLst>
        </pc:inkChg>
        <pc:inkChg chg="add del">
          <ac:chgData name="Tuankien Truong" userId="S::truo0059@algonquinlive.com::79d952fe-6b2b-4e27-9184-f53341ef8f58" providerId="AD" clId="Web-{16963D6B-F5B6-44F8-8E46-2717073A6396}" dt="2021-07-14T02:10:44.383" v="208"/>
          <ac:inkMkLst>
            <pc:docMk/>
            <pc:sldMk cId="1058779366" sldId="280"/>
            <ac:inkMk id="16" creationId="{BD60A138-3588-49AE-B08B-BC71A58D2909}"/>
          </ac:inkMkLst>
        </pc:inkChg>
        <pc:inkChg chg="add del">
          <ac:chgData name="Tuankien Truong" userId="S::truo0059@algonquinlive.com::79d952fe-6b2b-4e27-9184-f53341ef8f58" providerId="AD" clId="Web-{16963D6B-F5B6-44F8-8E46-2717073A6396}" dt="2021-07-14T02:10:44.383" v="207"/>
          <ac:inkMkLst>
            <pc:docMk/>
            <pc:sldMk cId="1058779366" sldId="280"/>
            <ac:inkMk id="17" creationId="{A0553379-9053-4EB1-9071-5D9F017A715C}"/>
          </ac:inkMkLst>
        </pc:inkChg>
        <pc:inkChg chg="add del">
          <ac:chgData name="Tuankien Truong" userId="S::truo0059@algonquinlive.com::79d952fe-6b2b-4e27-9184-f53341ef8f58" providerId="AD" clId="Web-{16963D6B-F5B6-44F8-8E46-2717073A6396}" dt="2021-07-14T02:10:44.383" v="206"/>
          <ac:inkMkLst>
            <pc:docMk/>
            <pc:sldMk cId="1058779366" sldId="280"/>
            <ac:inkMk id="18" creationId="{2F832A0E-C2FF-4B17-835E-3E4EBB122D9A}"/>
          </ac:inkMkLst>
        </pc:inkChg>
        <pc:inkChg chg="add del">
          <ac:chgData name="Tuankien Truong" userId="S::truo0059@algonquinlive.com::79d952fe-6b2b-4e27-9184-f53341ef8f58" providerId="AD" clId="Web-{16963D6B-F5B6-44F8-8E46-2717073A6396}" dt="2021-07-14T02:10:44.367" v="205"/>
          <ac:inkMkLst>
            <pc:docMk/>
            <pc:sldMk cId="1058779366" sldId="280"/>
            <ac:inkMk id="19" creationId="{B5134DAC-C480-4872-B889-324BE0F82340}"/>
          </ac:inkMkLst>
        </pc:inkChg>
        <pc:inkChg chg="add del">
          <ac:chgData name="Tuankien Truong" userId="S::truo0059@algonquinlive.com::79d952fe-6b2b-4e27-9184-f53341ef8f58" providerId="AD" clId="Web-{16963D6B-F5B6-44F8-8E46-2717073A6396}" dt="2021-07-14T02:10:44.367" v="204"/>
          <ac:inkMkLst>
            <pc:docMk/>
            <pc:sldMk cId="1058779366" sldId="280"/>
            <ac:inkMk id="20" creationId="{D74379AA-DE07-4FF2-AA5A-6B59DC0BA5C1}"/>
          </ac:inkMkLst>
        </pc:inkChg>
        <pc:inkChg chg="add del">
          <ac:chgData name="Tuankien Truong" userId="S::truo0059@algonquinlive.com::79d952fe-6b2b-4e27-9184-f53341ef8f58" providerId="AD" clId="Web-{16963D6B-F5B6-44F8-8E46-2717073A6396}" dt="2021-07-14T02:10:44.367" v="203"/>
          <ac:inkMkLst>
            <pc:docMk/>
            <pc:sldMk cId="1058779366" sldId="280"/>
            <ac:inkMk id="21" creationId="{F6E6BB45-54F6-4E44-88B0-2B893B32C1F0}"/>
          </ac:inkMkLst>
        </pc:inkChg>
        <pc:inkChg chg="add del">
          <ac:chgData name="Tuankien Truong" userId="S::truo0059@algonquinlive.com::79d952fe-6b2b-4e27-9184-f53341ef8f58" providerId="AD" clId="Web-{16963D6B-F5B6-44F8-8E46-2717073A6396}" dt="2021-07-14T02:10:44.367" v="202"/>
          <ac:inkMkLst>
            <pc:docMk/>
            <pc:sldMk cId="1058779366" sldId="280"/>
            <ac:inkMk id="22" creationId="{01B08F7B-B899-4963-922A-A8354FEA5C8E}"/>
          </ac:inkMkLst>
        </pc:inkChg>
        <pc:inkChg chg="add del">
          <ac:chgData name="Tuankien Truong" userId="S::truo0059@algonquinlive.com::79d952fe-6b2b-4e27-9184-f53341ef8f58" providerId="AD" clId="Web-{16963D6B-F5B6-44F8-8E46-2717073A6396}" dt="2021-07-14T02:10:44.367" v="201"/>
          <ac:inkMkLst>
            <pc:docMk/>
            <pc:sldMk cId="1058779366" sldId="280"/>
            <ac:inkMk id="23" creationId="{943E835D-2870-44B2-AF1C-8C006A5402DF}"/>
          </ac:inkMkLst>
        </pc:inkChg>
        <pc:inkChg chg="add del">
          <ac:chgData name="Tuankien Truong" userId="S::truo0059@algonquinlive.com::79d952fe-6b2b-4e27-9184-f53341ef8f58" providerId="AD" clId="Web-{16963D6B-F5B6-44F8-8E46-2717073A6396}" dt="2021-07-14T02:10:44.367" v="200"/>
          <ac:inkMkLst>
            <pc:docMk/>
            <pc:sldMk cId="1058779366" sldId="280"/>
            <ac:inkMk id="24" creationId="{0B627493-A1B4-437D-8563-BD33B1D496D0}"/>
          </ac:inkMkLst>
        </pc:inkChg>
        <pc:inkChg chg="add del">
          <ac:chgData name="Tuankien Truong" userId="S::truo0059@algonquinlive.com::79d952fe-6b2b-4e27-9184-f53341ef8f58" providerId="AD" clId="Web-{16963D6B-F5B6-44F8-8E46-2717073A6396}" dt="2021-07-14T02:10:44.367" v="199"/>
          <ac:inkMkLst>
            <pc:docMk/>
            <pc:sldMk cId="1058779366" sldId="280"/>
            <ac:inkMk id="25" creationId="{E6A169A7-697B-4207-A7A4-BF6151FBE044}"/>
          </ac:inkMkLst>
        </pc:inkChg>
        <pc:inkChg chg="add del">
          <ac:chgData name="Tuankien Truong" userId="S::truo0059@algonquinlive.com::79d952fe-6b2b-4e27-9184-f53341ef8f58" providerId="AD" clId="Web-{16963D6B-F5B6-44F8-8E46-2717073A6396}" dt="2021-07-14T02:10:44.367" v="197"/>
          <ac:inkMkLst>
            <pc:docMk/>
            <pc:sldMk cId="1058779366" sldId="280"/>
            <ac:inkMk id="26" creationId="{0FF7D549-30FF-42D2-8108-6BDC9AA0BAA4}"/>
          </ac:inkMkLst>
        </pc:inkChg>
        <pc:inkChg chg="add del">
          <ac:chgData name="Tuankien Truong" userId="S::truo0059@algonquinlive.com::79d952fe-6b2b-4e27-9184-f53341ef8f58" providerId="AD" clId="Web-{16963D6B-F5B6-44F8-8E46-2717073A6396}" dt="2021-07-14T02:10:44.367" v="196"/>
          <ac:inkMkLst>
            <pc:docMk/>
            <pc:sldMk cId="1058779366" sldId="280"/>
            <ac:inkMk id="27" creationId="{5D46E858-6C47-4BBE-9096-F3A486B717EC}"/>
          </ac:inkMkLst>
        </pc:inkChg>
        <pc:inkChg chg="add del">
          <ac:chgData name="Tuankien Truong" userId="S::truo0059@algonquinlive.com::79d952fe-6b2b-4e27-9184-f53341ef8f58" providerId="AD" clId="Web-{16963D6B-F5B6-44F8-8E46-2717073A6396}" dt="2021-07-14T02:10:44.367" v="195"/>
          <ac:inkMkLst>
            <pc:docMk/>
            <pc:sldMk cId="1058779366" sldId="280"/>
            <ac:inkMk id="28" creationId="{B7C01C62-390A-4CB5-A317-B8F7CECC2903}"/>
          </ac:inkMkLst>
        </pc:inkChg>
        <pc:inkChg chg="add del">
          <ac:chgData name="Tuankien Truong" userId="S::truo0059@algonquinlive.com::79d952fe-6b2b-4e27-9184-f53341ef8f58" providerId="AD" clId="Web-{16963D6B-F5B6-44F8-8E46-2717073A6396}" dt="2021-07-14T02:10:44.367" v="194"/>
          <ac:inkMkLst>
            <pc:docMk/>
            <pc:sldMk cId="1058779366" sldId="280"/>
            <ac:inkMk id="29" creationId="{E4BB2705-DC50-4C41-8E00-74A609B8E3E1}"/>
          </ac:inkMkLst>
        </pc:inkChg>
        <pc:inkChg chg="add del">
          <ac:chgData name="Tuankien Truong" userId="S::truo0059@algonquinlive.com::79d952fe-6b2b-4e27-9184-f53341ef8f58" providerId="AD" clId="Web-{16963D6B-F5B6-44F8-8E46-2717073A6396}" dt="2021-07-14T02:10:44.367" v="193"/>
          <ac:inkMkLst>
            <pc:docMk/>
            <pc:sldMk cId="1058779366" sldId="280"/>
            <ac:inkMk id="30" creationId="{6A115FC3-B66E-46B6-A3F4-A42C921EFC4D}"/>
          </ac:inkMkLst>
        </pc:inkChg>
      </pc:sldChg>
      <pc:sldChg chg="addSp modSp del">
        <pc:chgData name="Tuankien Truong" userId="S::truo0059@algonquinlive.com::79d952fe-6b2b-4e27-9184-f53341ef8f58" providerId="AD" clId="Web-{16963D6B-F5B6-44F8-8E46-2717073A6396}" dt="2021-07-14T02:49:14.683" v="1035"/>
        <pc:sldMkLst>
          <pc:docMk/>
          <pc:sldMk cId="791463277" sldId="283"/>
        </pc:sldMkLst>
        <pc:spChg chg="add mod">
          <ac:chgData name="Tuankien Truong" userId="S::truo0059@algonquinlive.com::79d952fe-6b2b-4e27-9184-f53341ef8f58" providerId="AD" clId="Web-{16963D6B-F5B6-44F8-8E46-2717073A6396}" dt="2021-07-14T02:27:33.980" v="1012" actId="20577"/>
          <ac:spMkLst>
            <pc:docMk/>
            <pc:sldMk cId="791463277" sldId="283"/>
            <ac:spMk id="2" creationId="{19745965-CCA6-4365-96C4-9D3CC6673F5B}"/>
          </ac:spMkLst>
        </pc:spChg>
        <pc:spChg chg="mod">
          <ac:chgData name="Tuankien Truong" userId="S::truo0059@algonquinlive.com::79d952fe-6b2b-4e27-9184-f53341ef8f58" providerId="AD" clId="Web-{16963D6B-F5B6-44F8-8E46-2717073A6396}" dt="2021-07-14T02:18:35.931" v="529" actId="20577"/>
          <ac:spMkLst>
            <pc:docMk/>
            <pc:sldMk cId="791463277" sldId="283"/>
            <ac:spMk id="105" creationId="{60061AC8-E205-4B7B-AA41-27F5DEC7C6AD}"/>
          </ac:spMkLst>
        </pc:spChg>
      </pc:sldChg>
      <pc:sldChg chg="addSp modSp del">
        <pc:chgData name="Tuankien Truong" userId="S::truo0059@algonquinlive.com::79d952fe-6b2b-4e27-9184-f53341ef8f58" providerId="AD" clId="Web-{16963D6B-F5B6-44F8-8E46-2717073A6396}" dt="2021-07-14T02:49:14.683" v="1034"/>
        <pc:sldMkLst>
          <pc:docMk/>
          <pc:sldMk cId="14822867" sldId="284"/>
        </pc:sldMkLst>
        <pc:spChg chg="add mod">
          <ac:chgData name="Tuankien Truong" userId="S::truo0059@algonquinlive.com::79d952fe-6b2b-4e27-9184-f53341ef8f58" providerId="AD" clId="Web-{16963D6B-F5B6-44F8-8E46-2717073A6396}" dt="2021-07-14T02:29:59.783" v="1022" actId="20577"/>
          <ac:spMkLst>
            <pc:docMk/>
            <pc:sldMk cId="14822867" sldId="284"/>
            <ac:spMk id="2" creationId="{C7506516-EA9D-4F9B-822D-4A6E6FC65CFD}"/>
          </ac:spMkLst>
        </pc:spChg>
      </pc:sldChg>
      <pc:sldChg chg="del">
        <pc:chgData name="Tuankien Truong" userId="S::truo0059@algonquinlive.com::79d952fe-6b2b-4e27-9184-f53341ef8f58" providerId="AD" clId="Web-{16963D6B-F5B6-44F8-8E46-2717073A6396}" dt="2021-07-14T02:49:14.683" v="1033"/>
        <pc:sldMkLst>
          <pc:docMk/>
          <pc:sldMk cId="390428086" sldId="285"/>
        </pc:sldMkLst>
      </pc:sldChg>
      <pc:sldChg chg="new del">
        <pc:chgData name="Tuankien Truong" userId="S::truo0059@algonquinlive.com::79d952fe-6b2b-4e27-9184-f53341ef8f58" providerId="AD" clId="Web-{16963D6B-F5B6-44F8-8E46-2717073A6396}" dt="2021-07-14T02:50:23.637" v="1048"/>
        <pc:sldMkLst>
          <pc:docMk/>
          <pc:sldMk cId="303140292" sldId="287"/>
        </pc:sldMkLst>
      </pc:sldChg>
      <pc:sldChg chg="new del">
        <pc:chgData name="Tuankien Truong" userId="S::truo0059@algonquinlive.com::79d952fe-6b2b-4e27-9184-f53341ef8f58" providerId="AD" clId="Web-{16963D6B-F5B6-44F8-8E46-2717073A6396}" dt="2021-07-14T02:49:41.777" v="1040"/>
        <pc:sldMkLst>
          <pc:docMk/>
          <pc:sldMk cId="462863139" sldId="287"/>
        </pc:sldMkLst>
      </pc:sldChg>
      <pc:sldChg chg="addSp delSp modSp new del mod setBg">
        <pc:chgData name="Tuankien Truong" userId="S::truo0059@algonquinlive.com::79d952fe-6b2b-4e27-9184-f53341ef8f58" providerId="AD" clId="Web-{16963D6B-F5B6-44F8-8E46-2717073A6396}" dt="2021-07-14T03:52:46.723" v="1635"/>
        <pc:sldMkLst>
          <pc:docMk/>
          <pc:sldMk cId="1679175504" sldId="287"/>
        </pc:sldMkLst>
        <pc:spChg chg="del">
          <ac:chgData name="Tuankien Truong" userId="S::truo0059@algonquinlive.com::79d952fe-6b2b-4e27-9184-f53341ef8f58" providerId="AD" clId="Web-{16963D6B-F5B6-44F8-8E46-2717073A6396}" dt="2021-07-14T02:51:13.391" v="1051"/>
          <ac:spMkLst>
            <pc:docMk/>
            <pc:sldMk cId="1679175504" sldId="287"/>
            <ac:spMk id="2" creationId="{56BDC1E8-15F1-4CB7-B57F-A3AEC4E706CD}"/>
          </ac:spMkLst>
        </pc:spChg>
        <pc:spChg chg="del">
          <ac:chgData name="Tuankien Truong" userId="S::truo0059@algonquinlive.com::79d952fe-6b2b-4e27-9184-f53341ef8f58" providerId="AD" clId="Web-{16963D6B-F5B6-44F8-8E46-2717073A6396}" dt="2021-07-14T02:51:03.547" v="1050"/>
          <ac:spMkLst>
            <pc:docMk/>
            <pc:sldMk cId="1679175504" sldId="287"/>
            <ac:spMk id="3" creationId="{85AB68F2-D83A-401F-87DD-603784BCCE8C}"/>
          </ac:spMkLst>
        </pc:spChg>
        <pc:spChg chg="mod ord">
          <ac:chgData name="Tuankien Truong" userId="S::truo0059@algonquinlive.com::79d952fe-6b2b-4e27-9184-f53341ef8f58" providerId="AD" clId="Web-{16963D6B-F5B6-44F8-8E46-2717073A6396}" dt="2021-07-14T03:02:48.725" v="1313" actId="20577"/>
          <ac:spMkLst>
            <pc:docMk/>
            <pc:sldMk cId="1679175504" sldId="287"/>
            <ac:spMk id="4" creationId="{CF8B3246-B778-49E9-B9FB-A628AD97E3F4}"/>
          </ac:spMkLst>
        </pc:spChg>
        <pc:spChg chg="add del mod">
          <ac:chgData name="Tuankien Truong" userId="S::truo0059@algonquinlive.com::79d952fe-6b2b-4e27-9184-f53341ef8f58" providerId="AD" clId="Web-{16963D6B-F5B6-44F8-8E46-2717073A6396}" dt="2021-07-14T02:53:11.704" v="1135"/>
          <ac:spMkLst>
            <pc:docMk/>
            <pc:sldMk cId="1679175504" sldId="287"/>
            <ac:spMk id="6" creationId="{3DBAF5B4-F2D9-4E98-A0EB-9D780AA457A0}"/>
          </ac:spMkLst>
        </pc:spChg>
        <pc:spChg chg="add del mod">
          <ac:chgData name="Tuankien Truong" userId="S::truo0059@algonquinlive.com::79d952fe-6b2b-4e27-9184-f53341ef8f58" providerId="AD" clId="Web-{16963D6B-F5B6-44F8-8E46-2717073A6396}" dt="2021-07-14T02:54:24.360" v="1163"/>
          <ac:spMkLst>
            <pc:docMk/>
            <pc:sldMk cId="1679175504" sldId="287"/>
            <ac:spMk id="8" creationId="{A64382BE-92BE-4097-9D84-92471D671ABD}"/>
          </ac:spMkLst>
        </pc:spChg>
        <pc:spChg chg="add mod ord">
          <ac:chgData name="Tuankien Truong" userId="S::truo0059@algonquinlive.com::79d952fe-6b2b-4e27-9184-f53341ef8f58" providerId="AD" clId="Web-{16963D6B-F5B6-44F8-8E46-2717073A6396}" dt="2021-07-14T02:55:15.970" v="1211"/>
          <ac:spMkLst>
            <pc:docMk/>
            <pc:sldMk cId="1679175504" sldId="287"/>
            <ac:spMk id="9" creationId="{3A642C90-A2F7-47F8-868B-0BA8D56C3A51}"/>
          </ac:spMkLst>
        </pc:spChg>
        <pc:spChg chg="add del">
          <ac:chgData name="Tuankien Truong" userId="S::truo0059@algonquinlive.com::79d952fe-6b2b-4e27-9184-f53341ef8f58" providerId="AD" clId="Web-{16963D6B-F5B6-44F8-8E46-2717073A6396}" dt="2021-07-14T02:54:15.438" v="1159"/>
          <ac:spMkLst>
            <pc:docMk/>
            <pc:sldMk cId="1679175504" sldId="287"/>
            <ac:spMk id="12" creationId="{6AD30037-67ED-4367-9BE0-45787510BF13}"/>
          </ac:spMkLst>
        </pc:spChg>
        <pc:spChg chg="add del">
          <ac:chgData name="Tuankien Truong" userId="S::truo0059@algonquinlive.com::79d952fe-6b2b-4e27-9184-f53341ef8f58" providerId="AD" clId="Web-{16963D6B-F5B6-44F8-8E46-2717073A6396}" dt="2021-07-14T02:54:13.235" v="1157"/>
          <ac:spMkLst>
            <pc:docMk/>
            <pc:sldMk cId="1679175504" sldId="287"/>
            <ac:spMk id="30" creationId="{DD7EED39-224E-4230-8FD1-B1E1AF6C6E36}"/>
          </ac:spMkLst>
        </pc:spChg>
        <pc:spChg chg="add del">
          <ac:chgData name="Tuankien Truong" userId="S::truo0059@algonquinlive.com::79d952fe-6b2b-4e27-9184-f53341ef8f58" providerId="AD" clId="Web-{16963D6B-F5B6-44F8-8E46-2717073A6396}" dt="2021-07-14T02:55:15.970" v="1211"/>
          <ac:spMkLst>
            <pc:docMk/>
            <pc:sldMk cId="1679175504" sldId="287"/>
            <ac:spMk id="31" creationId="{DD7EED39-224E-4230-8FD1-B1E1AF6C6E36}"/>
          </ac:spMkLst>
        </pc:spChg>
        <pc:spChg chg="add del">
          <ac:chgData name="Tuankien Truong" userId="S::truo0059@algonquinlive.com::79d952fe-6b2b-4e27-9184-f53341ef8f58" providerId="AD" clId="Web-{16963D6B-F5B6-44F8-8E46-2717073A6396}" dt="2021-07-14T02:54:57.720" v="1198"/>
          <ac:spMkLst>
            <pc:docMk/>
            <pc:sldMk cId="1679175504" sldId="287"/>
            <ac:spMk id="44" creationId="{6AD30037-67ED-4367-9BE0-45787510BF13}"/>
          </ac:spMkLst>
        </pc:spChg>
        <pc:spChg chg="add del">
          <ac:chgData name="Tuankien Truong" userId="S::truo0059@algonquinlive.com::79d952fe-6b2b-4e27-9184-f53341ef8f58" providerId="AD" clId="Web-{16963D6B-F5B6-44F8-8E46-2717073A6396}" dt="2021-07-14T02:55:02.126" v="1200"/>
          <ac:spMkLst>
            <pc:docMk/>
            <pc:sldMk cId="1679175504" sldId="287"/>
            <ac:spMk id="52" creationId="{DD7EED39-224E-4230-8FD1-B1E1AF6C6E36}"/>
          </ac:spMkLst>
        </pc:spChg>
        <pc:spChg chg="add del">
          <ac:chgData name="Tuankien Truong" userId="S::truo0059@algonquinlive.com::79d952fe-6b2b-4e27-9184-f53341ef8f58" providerId="AD" clId="Web-{16963D6B-F5B6-44F8-8E46-2717073A6396}" dt="2021-07-14T02:55:07.235" v="1206"/>
          <ac:spMkLst>
            <pc:docMk/>
            <pc:sldMk cId="1679175504" sldId="287"/>
            <ac:spMk id="55" creationId="{21ECAAB0-702B-4C08-B30F-0AFAC3479ADF}"/>
          </ac:spMkLst>
        </pc:spChg>
        <pc:grpChg chg="add del">
          <ac:chgData name="Tuankien Truong" userId="S::truo0059@algonquinlive.com::79d952fe-6b2b-4e27-9184-f53341ef8f58" providerId="AD" clId="Web-{16963D6B-F5B6-44F8-8E46-2717073A6396}" dt="2021-07-14T02:54:15.438" v="1159"/>
          <ac:grpSpMkLst>
            <pc:docMk/>
            <pc:sldMk cId="1679175504" sldId="287"/>
            <ac:grpSpMk id="11" creationId="{260ACC13-B825-49F3-93DE-C8B8F2FA37A1}"/>
          </ac:grpSpMkLst>
        </pc:grpChg>
        <pc:grpChg chg="add del">
          <ac:chgData name="Tuankien Truong" userId="S::truo0059@algonquinlive.com::79d952fe-6b2b-4e27-9184-f53341ef8f58" providerId="AD" clId="Web-{16963D6B-F5B6-44F8-8E46-2717073A6396}" dt="2021-07-14T02:55:15.970" v="1211"/>
          <ac:grpSpMkLst>
            <pc:docMk/>
            <pc:sldMk cId="1679175504" sldId="287"/>
            <ac:grpSpMk id="13" creationId="{260ACC13-B825-49F3-93DE-C8B8F2FA37A1}"/>
          </ac:grpSpMkLst>
        </pc:grpChg>
        <pc:grpChg chg="add del">
          <ac:chgData name="Tuankien Truong" userId="S::truo0059@algonquinlive.com::79d952fe-6b2b-4e27-9184-f53341ef8f58" providerId="AD" clId="Web-{16963D6B-F5B6-44F8-8E46-2717073A6396}" dt="2021-07-14T02:54:13.235" v="1157"/>
          <ac:grpSpMkLst>
            <pc:docMk/>
            <pc:sldMk cId="1679175504" sldId="287"/>
            <ac:grpSpMk id="14" creationId="{260ACC13-B825-49F3-93DE-C8B8F2FA37A1}"/>
          </ac:grpSpMkLst>
        </pc:grpChg>
        <pc:grpChg chg="add del">
          <ac:chgData name="Tuankien Truong" userId="S::truo0059@algonquinlive.com::79d952fe-6b2b-4e27-9184-f53341ef8f58" providerId="AD" clId="Web-{16963D6B-F5B6-44F8-8E46-2717073A6396}" dt="2021-07-14T02:55:15.970" v="1211"/>
          <ac:grpSpMkLst>
            <pc:docMk/>
            <pc:sldMk cId="1679175504" sldId="287"/>
            <ac:grpSpMk id="21" creationId="{A2E861A3-F23C-46B8-A38A-4A22E453D993}"/>
          </ac:grpSpMkLst>
        </pc:grpChg>
        <pc:grpChg chg="add del">
          <ac:chgData name="Tuankien Truong" userId="S::truo0059@algonquinlive.com::79d952fe-6b2b-4e27-9184-f53341ef8f58" providerId="AD" clId="Web-{16963D6B-F5B6-44F8-8E46-2717073A6396}" dt="2021-07-14T02:54:13.235" v="1157"/>
          <ac:grpSpMkLst>
            <pc:docMk/>
            <pc:sldMk cId="1679175504" sldId="287"/>
            <ac:grpSpMk id="22" creationId="{A2E861A3-F23C-46B8-A38A-4A22E453D993}"/>
          </ac:grpSpMkLst>
        </pc:grpChg>
        <pc:grpChg chg="add del">
          <ac:chgData name="Tuankien Truong" userId="S::truo0059@algonquinlive.com::79d952fe-6b2b-4e27-9184-f53341ef8f58" providerId="AD" clId="Web-{16963D6B-F5B6-44F8-8E46-2717073A6396}" dt="2021-07-14T02:54:15.438" v="1159"/>
          <ac:grpSpMkLst>
            <pc:docMk/>
            <pc:sldMk cId="1679175504" sldId="287"/>
            <ac:grpSpMk id="24" creationId="{50841A4E-5BC1-44B4-83CF-D524E8AEAD64}"/>
          </ac:grpSpMkLst>
        </pc:grpChg>
        <pc:grpChg chg="add del">
          <ac:chgData name="Tuankien Truong" userId="S::truo0059@algonquinlive.com::79d952fe-6b2b-4e27-9184-f53341ef8f58" providerId="AD" clId="Web-{16963D6B-F5B6-44F8-8E46-2717073A6396}" dt="2021-07-14T02:55:02.126" v="1200"/>
          <ac:grpSpMkLst>
            <pc:docMk/>
            <pc:sldMk cId="1679175504" sldId="287"/>
            <ac:grpSpMk id="33" creationId="{260ACC13-B825-49F3-93DE-C8B8F2FA37A1}"/>
          </ac:grpSpMkLst>
        </pc:grpChg>
        <pc:grpChg chg="add del">
          <ac:chgData name="Tuankien Truong" userId="S::truo0059@algonquinlive.com::79d952fe-6b2b-4e27-9184-f53341ef8f58" providerId="AD" clId="Web-{16963D6B-F5B6-44F8-8E46-2717073A6396}" dt="2021-07-14T02:55:02.126" v="1200"/>
          <ac:grpSpMkLst>
            <pc:docMk/>
            <pc:sldMk cId="1679175504" sldId="287"/>
            <ac:grpSpMk id="34" creationId="{A2E861A3-F23C-46B8-A38A-4A22E453D993}"/>
          </ac:grpSpMkLst>
        </pc:grpChg>
        <pc:grpChg chg="add del">
          <ac:chgData name="Tuankien Truong" userId="S::truo0059@algonquinlive.com::79d952fe-6b2b-4e27-9184-f53341ef8f58" providerId="AD" clId="Web-{16963D6B-F5B6-44F8-8E46-2717073A6396}" dt="2021-07-14T02:55:03.298" v="1202"/>
          <ac:grpSpMkLst>
            <pc:docMk/>
            <pc:sldMk cId="1679175504" sldId="287"/>
            <ac:grpSpMk id="35" creationId="{260ACC13-B825-49F3-93DE-C8B8F2FA37A1}"/>
          </ac:grpSpMkLst>
        </pc:grpChg>
        <pc:grpChg chg="add del">
          <ac:chgData name="Tuankien Truong" userId="S::truo0059@algonquinlive.com::79d952fe-6b2b-4e27-9184-f53341ef8f58" providerId="AD" clId="Web-{16963D6B-F5B6-44F8-8E46-2717073A6396}" dt="2021-07-14T02:54:57.720" v="1198"/>
          <ac:grpSpMkLst>
            <pc:docMk/>
            <pc:sldMk cId="1679175504" sldId="287"/>
            <ac:grpSpMk id="36" creationId="{260ACC13-B825-49F3-93DE-C8B8F2FA37A1}"/>
          </ac:grpSpMkLst>
        </pc:grpChg>
        <pc:grpChg chg="add del">
          <ac:chgData name="Tuankien Truong" userId="S::truo0059@algonquinlive.com::79d952fe-6b2b-4e27-9184-f53341ef8f58" providerId="AD" clId="Web-{16963D6B-F5B6-44F8-8E46-2717073A6396}" dt="2021-07-14T02:55:05.345" v="1204"/>
          <ac:grpSpMkLst>
            <pc:docMk/>
            <pc:sldMk cId="1679175504" sldId="287"/>
            <ac:grpSpMk id="43" creationId="{15FF890B-3CE7-403A-AECE-2DE04FC7AF80}"/>
          </ac:grpSpMkLst>
        </pc:grpChg>
        <pc:grpChg chg="add del">
          <ac:chgData name="Tuankien Truong" userId="S::truo0059@algonquinlive.com::79d952fe-6b2b-4e27-9184-f53341ef8f58" providerId="AD" clId="Web-{16963D6B-F5B6-44F8-8E46-2717073A6396}" dt="2021-07-14T02:55:13.939" v="1208"/>
          <ac:grpSpMkLst>
            <pc:docMk/>
            <pc:sldMk cId="1679175504" sldId="287"/>
            <ac:grpSpMk id="45" creationId="{15FF890B-3CE7-403A-AECE-2DE04FC7AF80}"/>
          </ac:grpSpMkLst>
        </pc:grpChg>
        <pc:grpChg chg="add del">
          <ac:chgData name="Tuankien Truong" userId="S::truo0059@algonquinlive.com::79d952fe-6b2b-4e27-9184-f53341ef8f58" providerId="AD" clId="Web-{16963D6B-F5B6-44F8-8E46-2717073A6396}" dt="2021-07-14T02:54:57.720" v="1198"/>
          <ac:grpSpMkLst>
            <pc:docMk/>
            <pc:sldMk cId="1679175504" sldId="287"/>
            <ac:grpSpMk id="46" creationId="{50841A4E-5BC1-44B4-83CF-D524E8AEAD64}"/>
          </ac:grpSpMkLst>
        </pc:grpChg>
        <pc:grpChg chg="add del">
          <ac:chgData name="Tuankien Truong" userId="S::truo0059@algonquinlive.com::79d952fe-6b2b-4e27-9184-f53341ef8f58" providerId="AD" clId="Web-{16963D6B-F5B6-44F8-8E46-2717073A6396}" dt="2021-07-14T02:55:15.970" v="1210"/>
          <ac:grpSpMkLst>
            <pc:docMk/>
            <pc:sldMk cId="1679175504" sldId="287"/>
            <ac:grpSpMk id="47" creationId="{260ACC13-B825-49F3-93DE-C8B8F2FA37A1}"/>
          </ac:grpSpMkLst>
        </pc:grpChg>
        <pc:grpChg chg="add">
          <ac:chgData name="Tuankien Truong" userId="S::truo0059@algonquinlive.com::79d952fe-6b2b-4e27-9184-f53341ef8f58" providerId="AD" clId="Web-{16963D6B-F5B6-44F8-8E46-2717073A6396}" dt="2021-07-14T02:55:15.970" v="1211"/>
          <ac:grpSpMkLst>
            <pc:docMk/>
            <pc:sldMk cId="1679175504" sldId="287"/>
            <ac:grpSpMk id="48" creationId="{15FF890B-3CE7-403A-AECE-2DE04FC7AF80}"/>
          </ac:grpSpMkLst>
        </pc:grpChg>
        <pc:grpChg chg="add del">
          <ac:chgData name="Tuankien Truong" userId="S::truo0059@algonquinlive.com::79d952fe-6b2b-4e27-9184-f53341ef8f58" providerId="AD" clId="Web-{16963D6B-F5B6-44F8-8E46-2717073A6396}" dt="2021-07-14T02:55:07.235" v="1206"/>
          <ac:grpSpMkLst>
            <pc:docMk/>
            <pc:sldMk cId="1679175504" sldId="287"/>
            <ac:grpSpMk id="51" creationId="{15FF890B-3CE7-403A-AECE-2DE04FC7AF80}"/>
          </ac:grpSpMkLst>
        </pc:grpChg>
        <pc:grpChg chg="add del">
          <ac:chgData name="Tuankien Truong" userId="S::truo0059@algonquinlive.com::79d952fe-6b2b-4e27-9184-f53341ef8f58" providerId="AD" clId="Web-{16963D6B-F5B6-44F8-8E46-2717073A6396}" dt="2021-07-14T02:55:07.235" v="1206"/>
          <ac:grpSpMkLst>
            <pc:docMk/>
            <pc:sldMk cId="1679175504" sldId="287"/>
            <ac:grpSpMk id="53" creationId="{28A4A409-9242-444A-AC1F-809866828B50}"/>
          </ac:grpSpMkLst>
        </pc:grpChg>
        <pc:picChg chg="add mod ord modCrop">
          <ac:chgData name="Tuankien Truong" userId="S::truo0059@algonquinlive.com::79d952fe-6b2b-4e27-9184-f53341ef8f58" providerId="AD" clId="Web-{16963D6B-F5B6-44F8-8E46-2717073A6396}" dt="2021-07-14T03:01:18.959" v="1300"/>
          <ac:picMkLst>
            <pc:docMk/>
            <pc:sldMk cId="1679175504" sldId="287"/>
            <ac:picMk id="5" creationId="{0611D1FB-99A5-4C9D-B439-0E32F4FDB271}"/>
          </ac:picMkLst>
        </pc:picChg>
      </pc:sldChg>
      <pc:sldChg chg="delSp modSp new del">
        <pc:chgData name="Tuankien Truong" userId="S::truo0059@algonquinlive.com::79d952fe-6b2b-4e27-9184-f53341ef8f58" providerId="AD" clId="Web-{16963D6B-F5B6-44F8-8E46-2717073A6396}" dt="2021-07-14T02:50:04.637" v="1046"/>
        <pc:sldMkLst>
          <pc:docMk/>
          <pc:sldMk cId="2252004138" sldId="287"/>
        </pc:sldMkLst>
        <pc:spChg chg="del">
          <ac:chgData name="Tuankien Truong" userId="S::truo0059@algonquinlive.com::79d952fe-6b2b-4e27-9184-f53341ef8f58" providerId="AD" clId="Web-{16963D6B-F5B6-44F8-8E46-2717073A6396}" dt="2021-07-14T02:49:52.715" v="1042"/>
          <ac:spMkLst>
            <pc:docMk/>
            <pc:sldMk cId="2252004138" sldId="287"/>
            <ac:spMk id="2" creationId="{C1B3C3EF-2354-4B19-A47A-04C83B0F66AB}"/>
          </ac:spMkLst>
        </pc:spChg>
        <pc:spChg chg="mod">
          <ac:chgData name="Tuankien Truong" userId="S::truo0059@algonquinlive.com::79d952fe-6b2b-4e27-9184-f53341ef8f58" providerId="AD" clId="Web-{16963D6B-F5B6-44F8-8E46-2717073A6396}" dt="2021-07-14T02:50:02.949" v="1045" actId="1076"/>
          <ac:spMkLst>
            <pc:docMk/>
            <pc:sldMk cId="2252004138" sldId="287"/>
            <ac:spMk id="4" creationId="{36FB1822-D563-4FDE-A899-A0420496F0AA}"/>
          </ac:spMkLst>
        </pc:spChg>
      </pc:sldChg>
      <pc:sldChg chg="addSp delSp modSp new del mod ord setBg">
        <pc:chgData name="Tuankien Truong" userId="S::truo0059@algonquinlive.com::79d952fe-6b2b-4e27-9184-f53341ef8f58" providerId="AD" clId="Web-{16963D6B-F5B6-44F8-8E46-2717073A6396}" dt="2021-07-14T02:49:14.699" v="1038"/>
        <pc:sldMkLst>
          <pc:docMk/>
          <pc:sldMk cId="2715421804" sldId="287"/>
        </pc:sldMkLst>
        <pc:spChg chg="mod">
          <ac:chgData name="Tuankien Truong" userId="S::truo0059@algonquinlive.com::79d952fe-6b2b-4e27-9184-f53341ef8f58" providerId="AD" clId="Web-{16963D6B-F5B6-44F8-8E46-2717073A6396}" dt="2021-07-14T02:37:32.004" v="1028"/>
          <ac:spMkLst>
            <pc:docMk/>
            <pc:sldMk cId="2715421804" sldId="287"/>
            <ac:spMk id="2" creationId="{BD568C8B-7600-4FC5-93F4-4FF258257EEA}"/>
          </ac:spMkLst>
        </pc:spChg>
        <pc:spChg chg="add del mod">
          <ac:chgData name="Tuankien Truong" userId="S::truo0059@algonquinlive.com::79d952fe-6b2b-4e27-9184-f53341ef8f58" providerId="AD" clId="Web-{16963D6B-F5B6-44F8-8E46-2717073A6396}" dt="2021-07-14T02:47:55.386" v="1030" actId="1076"/>
          <ac:spMkLst>
            <pc:docMk/>
            <pc:sldMk cId="2715421804" sldId="287"/>
            <ac:spMk id="3" creationId="{55A7391A-A0D5-400E-B0B5-39F811B93884}"/>
          </ac:spMkLst>
        </pc:spChg>
        <pc:spChg chg="add">
          <ac:chgData name="Tuankien Truong" userId="S::truo0059@algonquinlive.com::79d952fe-6b2b-4e27-9184-f53341ef8f58" providerId="AD" clId="Web-{16963D6B-F5B6-44F8-8E46-2717073A6396}" dt="2021-07-14T02:37:32.004" v="1028"/>
          <ac:spMkLst>
            <pc:docMk/>
            <pc:sldMk cId="2715421804" sldId="287"/>
            <ac:spMk id="8" creationId="{E03BF673-8C68-4092-BF1B-53C57EFEC21F}"/>
          </ac:spMkLst>
        </pc:spChg>
        <pc:spChg chg="add del">
          <ac:chgData name="Tuankien Truong" userId="S::truo0059@algonquinlive.com::79d952fe-6b2b-4e27-9184-f53341ef8f58" providerId="AD" clId="Web-{16963D6B-F5B6-44F8-8E46-2717073A6396}" dt="2021-07-14T02:37:31.988" v="1027"/>
          <ac:spMkLst>
            <pc:docMk/>
            <pc:sldMk cId="2715421804" sldId="287"/>
            <ac:spMk id="9" creationId="{94C52C56-BEF2-4E22-8C8E-A7AC96B03A72}"/>
          </ac:spMkLst>
        </pc:spChg>
        <pc:spChg chg="add">
          <ac:chgData name="Tuankien Truong" userId="S::truo0059@algonquinlive.com::79d952fe-6b2b-4e27-9184-f53341ef8f58" providerId="AD" clId="Web-{16963D6B-F5B6-44F8-8E46-2717073A6396}" dt="2021-07-14T02:37:32.004" v="1028"/>
          <ac:spMkLst>
            <pc:docMk/>
            <pc:sldMk cId="2715421804" sldId="287"/>
            <ac:spMk id="10" creationId="{B1BDB70B-F0E6-4867-818F-C582494FB6D6}"/>
          </ac:spMkLst>
        </pc:spChg>
        <pc:spChg chg="add del">
          <ac:chgData name="Tuankien Truong" userId="S::truo0059@algonquinlive.com::79d952fe-6b2b-4e27-9184-f53341ef8f58" providerId="AD" clId="Web-{16963D6B-F5B6-44F8-8E46-2717073A6396}" dt="2021-07-14T02:37:31.988" v="1027"/>
          <ac:spMkLst>
            <pc:docMk/>
            <pc:sldMk cId="2715421804" sldId="287"/>
            <ac:spMk id="11" creationId="{42285737-90EE-47DC-AC80-8AE156B11969}"/>
          </ac:spMkLst>
        </pc:spChg>
        <pc:grpChg chg="add">
          <ac:chgData name="Tuankien Truong" userId="S::truo0059@algonquinlive.com::79d952fe-6b2b-4e27-9184-f53341ef8f58" providerId="AD" clId="Web-{16963D6B-F5B6-44F8-8E46-2717073A6396}" dt="2021-07-14T02:37:32.004" v="1028"/>
          <ac:grpSpMkLst>
            <pc:docMk/>
            <pc:sldMk cId="2715421804" sldId="287"/>
            <ac:grpSpMk id="12" creationId="{1E52C707-F508-47B5-8864-8CC3EE0F030B}"/>
          </ac:grpSpMkLst>
        </pc:grpChg>
        <pc:grpChg chg="add del">
          <ac:chgData name="Tuankien Truong" userId="S::truo0059@algonquinlive.com::79d952fe-6b2b-4e27-9184-f53341ef8f58" providerId="AD" clId="Web-{16963D6B-F5B6-44F8-8E46-2717073A6396}" dt="2021-07-14T02:37:31.988" v="1027"/>
          <ac:grpSpMkLst>
            <pc:docMk/>
            <pc:sldMk cId="2715421804" sldId="287"/>
            <ac:grpSpMk id="13" creationId="{B57BDC17-F1B3-455F-BBF1-680AA1F25C06}"/>
          </ac:grpSpMkLst>
        </pc:grpChg>
        <pc:graphicFrameChg chg="add del">
          <ac:chgData name="Tuankien Truong" userId="S::truo0059@algonquinlive.com::79d952fe-6b2b-4e27-9184-f53341ef8f58" providerId="AD" clId="Web-{16963D6B-F5B6-44F8-8E46-2717073A6396}" dt="2021-07-14T02:37:31.988" v="1027"/>
          <ac:graphicFrameMkLst>
            <pc:docMk/>
            <pc:sldMk cId="2715421804" sldId="287"/>
            <ac:graphicFrameMk id="5" creationId="{CA9506E0-33E6-4E40-ABC0-86E6E67DB03E}"/>
          </ac:graphicFrameMkLst>
        </pc:graphicFrameChg>
      </pc:sldChg>
      <pc:sldChg chg="addSp delSp modSp">
        <pc:chgData name="Tuankien Truong" userId="S::truo0059@algonquinlive.com::79d952fe-6b2b-4e27-9184-f53341ef8f58" providerId="AD" clId="Web-{16963D6B-F5B6-44F8-8E46-2717073A6396}" dt="2021-07-14T02:56:42.548" v="1289"/>
        <pc:sldMkLst>
          <pc:docMk/>
          <pc:sldMk cId="3951535089" sldId="288"/>
        </pc:sldMkLst>
        <pc:spChg chg="add del mod">
          <ac:chgData name="Tuankien Truong" userId="S::truo0059@algonquinlive.com::79d952fe-6b2b-4e27-9184-f53341ef8f58" providerId="AD" clId="Web-{16963D6B-F5B6-44F8-8E46-2717073A6396}" dt="2021-07-14T02:56:42.548" v="1289"/>
          <ac:spMkLst>
            <pc:docMk/>
            <pc:sldMk cId="3951535089" sldId="288"/>
            <ac:spMk id="4" creationId="{29852028-2C5E-4073-B39C-CBA789705522}"/>
          </ac:spMkLst>
        </pc:spChg>
      </pc:sldChg>
      <pc:sldChg chg="new del">
        <pc:chgData name="Tuankien Truong" userId="S::truo0059@algonquinlive.com::79d952fe-6b2b-4e27-9184-f53341ef8f58" providerId="AD" clId="Web-{16963D6B-F5B6-44F8-8E46-2717073A6396}" dt="2021-07-14T03:02:57.194" v="1316"/>
        <pc:sldMkLst>
          <pc:docMk/>
          <pc:sldMk cId="4010969199" sldId="288"/>
        </pc:sldMkLst>
      </pc:sldChg>
      <pc:sldChg chg="delSp modSp del">
        <pc:chgData name="Tuankien Truong" userId="S::truo0059@algonquinlive.com::79d952fe-6b2b-4e27-9184-f53341ef8f58" providerId="AD" clId="Web-{16963D6B-F5B6-44F8-8E46-2717073A6396}" dt="2021-07-14T02:49:14.683" v="1036"/>
        <pc:sldMkLst>
          <pc:docMk/>
          <pc:sldMk cId="4113219636" sldId="288"/>
        </pc:sldMkLst>
        <pc:spChg chg="del">
          <ac:chgData name="Tuankien Truong" userId="S::truo0059@algonquinlive.com::79d952fe-6b2b-4e27-9184-f53341ef8f58" providerId="AD" clId="Web-{16963D6B-F5B6-44F8-8E46-2717073A6396}" dt="2021-07-14T02:48:46.152" v="1032"/>
          <ac:spMkLst>
            <pc:docMk/>
            <pc:sldMk cId="4113219636" sldId="288"/>
            <ac:spMk id="29" creationId="{621C8CAC-2977-4DD3-B450-919B29207320}"/>
          </ac:spMkLst>
        </pc:spChg>
        <pc:graphicFrameChg chg="mod">
          <ac:chgData name="Tuankien Truong" userId="S::truo0059@algonquinlive.com::79d952fe-6b2b-4e27-9184-f53341ef8f58" providerId="AD" clId="Web-{16963D6B-F5B6-44F8-8E46-2717073A6396}" dt="2021-07-14T02:48:03.902" v="1031" actId="1076"/>
          <ac:graphicFrameMkLst>
            <pc:docMk/>
            <pc:sldMk cId="4113219636" sldId="288"/>
            <ac:graphicFrameMk id="12" creationId="{E2910FA6-52A0-414F-93CB-B617610D3465}"/>
          </ac:graphicFrameMkLst>
        </pc:graphicFrameChg>
      </pc:sldChg>
      <pc:sldChg chg="add del ord replId">
        <pc:chgData name="Tuankien Truong" userId="S::truo0059@algonquinlive.com::79d952fe-6b2b-4e27-9184-f53341ef8f58" providerId="AD" clId="Web-{16963D6B-F5B6-44F8-8E46-2717073A6396}" dt="2021-07-14T03:52:46.723" v="1634"/>
        <pc:sldMkLst>
          <pc:docMk/>
          <pc:sldMk cId="1505858232" sldId="289"/>
        </pc:sldMkLst>
      </pc:sldChg>
      <pc:sldChg chg="addSp delSp modSp add ord replId">
        <pc:chgData name="Tuankien Truong" userId="S::truo0059@algonquinlive.com::79d952fe-6b2b-4e27-9184-f53341ef8f58" providerId="AD" clId="Web-{16963D6B-F5B6-44F8-8E46-2717073A6396}" dt="2021-07-14T04:24:51.508" v="1680"/>
        <pc:sldMkLst>
          <pc:docMk/>
          <pc:sldMk cId="1609022820" sldId="290"/>
        </pc:sldMkLst>
        <pc:spChg chg="mod">
          <ac:chgData name="Tuankien Truong" userId="S::truo0059@algonquinlive.com::79d952fe-6b2b-4e27-9184-f53341ef8f58" providerId="AD" clId="Web-{16963D6B-F5B6-44F8-8E46-2717073A6396}" dt="2021-07-14T03:46:19.752" v="1586" actId="1076"/>
          <ac:spMkLst>
            <pc:docMk/>
            <pc:sldMk cId="1609022820" sldId="290"/>
            <ac:spMk id="4" creationId="{CF8B3246-B778-49E9-B9FB-A628AD97E3F4}"/>
          </ac:spMkLst>
        </pc:spChg>
        <pc:spChg chg="add mod ord">
          <ac:chgData name="Tuankien Truong" userId="S::truo0059@algonquinlive.com::79d952fe-6b2b-4e27-9184-f53341ef8f58" providerId="AD" clId="Web-{16963D6B-F5B6-44F8-8E46-2717073A6396}" dt="2021-07-14T03:48:05.065" v="1603"/>
          <ac:spMkLst>
            <pc:docMk/>
            <pc:sldMk cId="1609022820" sldId="290"/>
            <ac:spMk id="8" creationId="{C12E31E9-F45D-4BCA-84AA-44F5716D5DD1}"/>
          </ac:spMkLst>
        </pc:spChg>
        <pc:spChg chg="mod">
          <ac:chgData name="Tuankien Truong" userId="S::truo0059@algonquinlive.com::79d952fe-6b2b-4e27-9184-f53341ef8f58" providerId="AD" clId="Web-{16963D6B-F5B6-44F8-8E46-2717073A6396}" dt="2021-07-14T03:53:41.910" v="1657" actId="20577"/>
          <ac:spMkLst>
            <pc:docMk/>
            <pc:sldMk cId="1609022820" sldId="290"/>
            <ac:spMk id="9" creationId="{3A642C90-A2F7-47F8-868B-0BA8D56C3A51}"/>
          </ac:spMkLst>
        </pc:spChg>
        <pc:spChg chg="add mod ord">
          <ac:chgData name="Tuankien Truong" userId="S::truo0059@algonquinlive.com::79d952fe-6b2b-4e27-9184-f53341ef8f58" providerId="AD" clId="Web-{16963D6B-F5B6-44F8-8E46-2717073A6396}" dt="2021-07-14T03:50:32.268" v="1619" actId="1076"/>
          <ac:spMkLst>
            <pc:docMk/>
            <pc:sldMk cId="1609022820" sldId="290"/>
            <ac:spMk id="10" creationId="{976B2319-B04B-478D-85B2-5DFDF7070F3F}"/>
          </ac:spMkLst>
        </pc:spChg>
        <pc:spChg chg="add del mod">
          <ac:chgData name="Tuankien Truong" userId="S::truo0059@algonquinlive.com::79d952fe-6b2b-4e27-9184-f53341ef8f58" providerId="AD" clId="Web-{16963D6B-F5B6-44F8-8E46-2717073A6396}" dt="2021-07-14T03:45:47.939" v="1572"/>
          <ac:spMkLst>
            <pc:docMk/>
            <pc:sldMk cId="1609022820" sldId="290"/>
            <ac:spMk id="11" creationId="{FE763030-9774-45D7-881A-982DD11E6FE6}"/>
          </ac:spMkLst>
        </pc:spChg>
        <pc:spChg chg="add mod">
          <ac:chgData name="Tuankien Truong" userId="S::truo0059@algonquinlive.com::79d952fe-6b2b-4e27-9184-f53341ef8f58" providerId="AD" clId="Web-{16963D6B-F5B6-44F8-8E46-2717073A6396}" dt="2021-07-14T04:24:44.133" v="1679" actId="20577"/>
          <ac:spMkLst>
            <pc:docMk/>
            <pc:sldMk cId="1609022820" sldId="290"/>
            <ac:spMk id="12" creationId="{8DE264DC-C1B2-426E-8813-D0259D170E1A}"/>
          </ac:spMkLst>
        </pc:spChg>
        <pc:spChg chg="add del">
          <ac:chgData name="Tuankien Truong" userId="S::truo0059@algonquinlive.com::79d952fe-6b2b-4e27-9184-f53341ef8f58" providerId="AD" clId="Web-{16963D6B-F5B6-44F8-8E46-2717073A6396}" dt="2021-07-14T03:47:23.221" v="1591"/>
          <ac:spMkLst>
            <pc:docMk/>
            <pc:sldMk cId="1609022820" sldId="290"/>
            <ac:spMk id="13" creationId="{B116B6A1-E289-47C3-BF78-863E9D27F421}"/>
          </ac:spMkLst>
        </pc:spChg>
        <pc:spChg chg="add del">
          <ac:chgData name="Tuankien Truong" userId="S::truo0059@algonquinlive.com::79d952fe-6b2b-4e27-9184-f53341ef8f58" providerId="AD" clId="Web-{16963D6B-F5B6-44F8-8E46-2717073A6396}" dt="2021-07-14T03:47:32.596" v="1593"/>
          <ac:spMkLst>
            <pc:docMk/>
            <pc:sldMk cId="1609022820" sldId="290"/>
            <ac:spMk id="14" creationId="{A14F0F50-8178-445F-9C58-8D6CE65DAB55}"/>
          </ac:spMkLst>
        </pc:spChg>
        <pc:picChg chg="add del mod">
          <ac:chgData name="Tuankien Truong" userId="S::truo0059@algonquinlive.com::79d952fe-6b2b-4e27-9184-f53341ef8f58" providerId="AD" clId="Web-{16963D6B-F5B6-44F8-8E46-2717073A6396}" dt="2021-07-14T03:41:31.641" v="1488"/>
          <ac:picMkLst>
            <pc:docMk/>
            <pc:sldMk cId="1609022820" sldId="290"/>
            <ac:picMk id="2" creationId="{DB419ADD-9619-4C6B-8550-836570B45035}"/>
          </ac:picMkLst>
        </pc:picChg>
        <pc:picChg chg="add del mod">
          <ac:chgData name="Tuankien Truong" userId="S::truo0059@algonquinlive.com::79d952fe-6b2b-4e27-9184-f53341ef8f58" providerId="AD" clId="Web-{16963D6B-F5B6-44F8-8E46-2717073A6396}" dt="2021-07-14T03:41:23.844" v="1485"/>
          <ac:picMkLst>
            <pc:docMk/>
            <pc:sldMk cId="1609022820" sldId="290"/>
            <ac:picMk id="3" creationId="{AC42670E-EE08-4A86-96B0-111F3DAE76DF}"/>
          </ac:picMkLst>
        </pc:picChg>
        <pc:picChg chg="mod">
          <ac:chgData name="Tuankien Truong" userId="S::truo0059@algonquinlive.com::79d952fe-6b2b-4e27-9184-f53341ef8f58" providerId="AD" clId="Web-{16963D6B-F5B6-44F8-8E46-2717073A6396}" dt="2021-07-14T04:24:51.508" v="1680"/>
          <ac:picMkLst>
            <pc:docMk/>
            <pc:sldMk cId="1609022820" sldId="290"/>
            <ac:picMk id="5" creationId="{0611D1FB-99A5-4C9D-B439-0E32F4FDB271}"/>
          </ac:picMkLst>
        </pc:picChg>
        <pc:picChg chg="add mod ord">
          <ac:chgData name="Tuankien Truong" userId="S::truo0059@algonquinlive.com::79d952fe-6b2b-4e27-9184-f53341ef8f58" providerId="AD" clId="Web-{16963D6B-F5B6-44F8-8E46-2717073A6396}" dt="2021-07-14T03:44:37.845" v="1529" actId="1076"/>
          <ac:picMkLst>
            <pc:docMk/>
            <pc:sldMk cId="1609022820" sldId="290"/>
            <ac:picMk id="6" creationId="{63F1B54F-4899-41CC-BA14-EFA3642FB190}"/>
          </ac:picMkLst>
        </pc:picChg>
        <pc:picChg chg="add mod">
          <ac:chgData name="Tuankien Truong" userId="S::truo0059@algonquinlive.com::79d952fe-6b2b-4e27-9184-f53341ef8f58" providerId="AD" clId="Web-{16963D6B-F5B6-44F8-8E46-2717073A6396}" dt="2021-07-14T03:43:29.032" v="1513" actId="1076"/>
          <ac:picMkLst>
            <pc:docMk/>
            <pc:sldMk cId="1609022820" sldId="290"/>
            <ac:picMk id="7" creationId="{3BAB4B62-2A7A-491D-9EC9-A3578AE2DA49}"/>
          </ac:picMkLst>
        </pc:picChg>
      </pc:sldChg>
      <pc:sldChg chg="add del replId">
        <pc:chgData name="Tuankien Truong" userId="S::truo0059@algonquinlive.com::79d952fe-6b2b-4e27-9184-f53341ef8f58" providerId="AD" clId="Web-{16963D6B-F5B6-44F8-8E46-2717073A6396}" dt="2021-07-14T03:52:46.723" v="1633"/>
        <pc:sldMkLst>
          <pc:docMk/>
          <pc:sldMk cId="740113191" sldId="291"/>
        </pc:sldMkLst>
      </pc:sldChg>
      <pc:sldChg chg="modSp add del ord replId">
        <pc:chgData name="Tuankien Truong" userId="S::truo0059@algonquinlive.com::79d952fe-6b2b-4e27-9184-f53341ef8f58" providerId="AD" clId="Web-{16963D6B-F5B6-44F8-8E46-2717073A6396}" dt="2021-07-14T03:52:46.723" v="1636"/>
        <pc:sldMkLst>
          <pc:docMk/>
          <pc:sldMk cId="1890689456" sldId="292"/>
        </pc:sldMkLst>
        <pc:spChg chg="mod">
          <ac:chgData name="Tuankien Truong" userId="S::truo0059@algonquinlive.com::79d952fe-6b2b-4e27-9184-f53341ef8f58" providerId="AD" clId="Web-{16963D6B-F5B6-44F8-8E46-2717073A6396}" dt="2021-07-14T03:52:26.504" v="1630" actId="20577"/>
          <ac:spMkLst>
            <pc:docMk/>
            <pc:sldMk cId="1890689456" sldId="292"/>
            <ac:spMk id="9" creationId="{3A642C90-A2F7-47F8-868B-0BA8D56C3A51}"/>
          </ac:spMkLst>
        </pc:spChg>
        <pc:picChg chg="mod">
          <ac:chgData name="Tuankien Truong" userId="S::truo0059@algonquinlive.com::79d952fe-6b2b-4e27-9184-f53341ef8f58" providerId="AD" clId="Web-{16963D6B-F5B6-44F8-8E46-2717073A6396}" dt="2021-07-14T03:52:23.113" v="1629"/>
          <ac:picMkLst>
            <pc:docMk/>
            <pc:sldMk cId="1890689456" sldId="292"/>
            <ac:picMk id="5" creationId="{0611D1FB-99A5-4C9D-B439-0E32F4FDB271}"/>
          </ac:picMkLst>
        </pc:picChg>
      </pc:sldChg>
      <pc:sldChg chg="modSp add ord replId">
        <pc:chgData name="Tuankien Truong" userId="S::truo0059@algonquinlive.com::79d952fe-6b2b-4e27-9184-f53341ef8f58" providerId="AD" clId="Web-{16963D6B-F5B6-44F8-8E46-2717073A6396}" dt="2021-07-14T05:37:45.548" v="1865" actId="20577"/>
        <pc:sldMkLst>
          <pc:docMk/>
          <pc:sldMk cId="1277549951" sldId="293"/>
        </pc:sldMkLst>
        <pc:spChg chg="mod">
          <ac:chgData name="Tuankien Truong" userId="S::truo0059@algonquinlive.com::79d952fe-6b2b-4e27-9184-f53341ef8f58" providerId="AD" clId="Web-{16963D6B-F5B6-44F8-8E46-2717073A6396}" dt="2021-07-14T05:31:55.025" v="1793" actId="1076"/>
          <ac:spMkLst>
            <pc:docMk/>
            <pc:sldMk cId="1277549951" sldId="293"/>
            <ac:spMk id="4" creationId="{CF8B3246-B778-49E9-B9FB-A628AD97E3F4}"/>
          </ac:spMkLst>
        </pc:spChg>
        <pc:spChg chg="mod">
          <ac:chgData name="Tuankien Truong" userId="S::truo0059@algonquinlive.com::79d952fe-6b2b-4e27-9184-f53341ef8f58" providerId="AD" clId="Web-{16963D6B-F5B6-44F8-8E46-2717073A6396}" dt="2021-07-14T03:53:32.285" v="1655" actId="20577"/>
          <ac:spMkLst>
            <pc:docMk/>
            <pc:sldMk cId="1277549951" sldId="293"/>
            <ac:spMk id="9" creationId="{3A642C90-A2F7-47F8-868B-0BA8D56C3A51}"/>
          </ac:spMkLst>
        </pc:spChg>
        <pc:spChg chg="mod">
          <ac:chgData name="Tuankien Truong" userId="S::truo0059@algonquinlive.com::79d952fe-6b2b-4e27-9184-f53341ef8f58" providerId="AD" clId="Web-{16963D6B-F5B6-44F8-8E46-2717073A6396}" dt="2021-07-14T05:31:37.351" v="1791" actId="1076"/>
          <ac:spMkLst>
            <pc:docMk/>
            <pc:sldMk cId="1277549951" sldId="293"/>
            <ac:spMk id="10" creationId="{976B2319-B04B-478D-85B2-5DFDF7070F3F}"/>
          </ac:spMkLst>
        </pc:spChg>
        <pc:spChg chg="mod">
          <ac:chgData name="Tuankien Truong" userId="S::truo0059@algonquinlive.com::79d952fe-6b2b-4e27-9184-f53341ef8f58" providerId="AD" clId="Web-{16963D6B-F5B6-44F8-8E46-2717073A6396}" dt="2021-07-14T05:37:45.548" v="1865" actId="20577"/>
          <ac:spMkLst>
            <pc:docMk/>
            <pc:sldMk cId="1277549951" sldId="293"/>
            <ac:spMk id="12" creationId="{8DE264DC-C1B2-426E-8813-D0259D170E1A}"/>
          </ac:spMkLst>
        </pc:spChg>
        <pc:picChg chg="mod">
          <ac:chgData name="Tuankien Truong" userId="S::truo0059@algonquinlive.com::79d952fe-6b2b-4e27-9184-f53341ef8f58" providerId="AD" clId="Web-{16963D6B-F5B6-44F8-8E46-2717073A6396}" dt="2021-07-14T04:22:00.560" v="1676"/>
          <ac:picMkLst>
            <pc:docMk/>
            <pc:sldMk cId="1277549951" sldId="293"/>
            <ac:picMk id="5" creationId="{0611D1FB-99A5-4C9D-B439-0E32F4FDB271}"/>
          </ac:picMkLst>
        </pc:picChg>
        <pc:picChg chg="mod">
          <ac:chgData name="Tuankien Truong" userId="S::truo0059@algonquinlive.com::79d952fe-6b2b-4e27-9184-f53341ef8f58" providerId="AD" clId="Web-{16963D6B-F5B6-44F8-8E46-2717073A6396}" dt="2021-07-14T05:31:49.680" v="1792" actId="1076"/>
          <ac:picMkLst>
            <pc:docMk/>
            <pc:sldMk cId="1277549951" sldId="293"/>
            <ac:picMk id="6" creationId="{63F1B54F-4899-41CC-BA14-EFA3642FB190}"/>
          </ac:picMkLst>
        </pc:picChg>
      </pc:sldChg>
      <pc:sldChg chg="modSp add replId">
        <pc:chgData name="Tuankien Truong" userId="S::truo0059@algonquinlive.com::79d952fe-6b2b-4e27-9184-f53341ef8f58" providerId="AD" clId="Web-{16963D6B-F5B6-44F8-8E46-2717073A6396}" dt="2021-07-14T06:18:22.205" v="2091" actId="1076"/>
        <pc:sldMkLst>
          <pc:docMk/>
          <pc:sldMk cId="2202250911" sldId="294"/>
        </pc:sldMkLst>
        <pc:spChg chg="mod">
          <ac:chgData name="Tuankien Truong" userId="S::truo0059@algonquinlive.com::79d952fe-6b2b-4e27-9184-f53341ef8f58" providerId="AD" clId="Web-{16963D6B-F5B6-44F8-8E46-2717073A6396}" dt="2021-07-14T05:59:46.967" v="1966" actId="20577"/>
          <ac:spMkLst>
            <pc:docMk/>
            <pc:sldMk cId="2202250911" sldId="294"/>
            <ac:spMk id="4" creationId="{CF8B3246-B778-49E9-B9FB-A628AD97E3F4}"/>
          </ac:spMkLst>
        </pc:spChg>
        <pc:spChg chg="mod">
          <ac:chgData name="Tuankien Truong" userId="S::truo0059@algonquinlive.com::79d952fe-6b2b-4e27-9184-f53341ef8f58" providerId="AD" clId="Web-{16963D6B-F5B6-44F8-8E46-2717073A6396}" dt="2021-07-14T05:32:36.199" v="1800" actId="20577"/>
          <ac:spMkLst>
            <pc:docMk/>
            <pc:sldMk cId="2202250911" sldId="294"/>
            <ac:spMk id="9" creationId="{3A642C90-A2F7-47F8-868B-0BA8D56C3A51}"/>
          </ac:spMkLst>
        </pc:spChg>
        <pc:spChg chg="mod">
          <ac:chgData name="Tuankien Truong" userId="S::truo0059@algonquinlive.com::79d952fe-6b2b-4e27-9184-f53341ef8f58" providerId="AD" clId="Web-{16963D6B-F5B6-44F8-8E46-2717073A6396}" dt="2021-07-14T05:58:44.884" v="1962" actId="20577"/>
          <ac:spMkLst>
            <pc:docMk/>
            <pc:sldMk cId="2202250911" sldId="294"/>
            <ac:spMk id="12" creationId="{8DE264DC-C1B2-426E-8813-D0259D170E1A}"/>
          </ac:spMkLst>
        </pc:spChg>
        <pc:picChg chg="mod">
          <ac:chgData name="Tuankien Truong" userId="S::truo0059@algonquinlive.com::79d952fe-6b2b-4e27-9184-f53341ef8f58" providerId="AD" clId="Web-{16963D6B-F5B6-44F8-8E46-2717073A6396}" dt="2021-07-14T06:18:22.205" v="2091" actId="1076"/>
          <ac:picMkLst>
            <pc:docMk/>
            <pc:sldMk cId="2202250911" sldId="294"/>
            <ac:picMk id="5" creationId="{0611D1FB-99A5-4C9D-B439-0E32F4FDB271}"/>
          </ac:picMkLst>
        </pc:picChg>
        <pc:picChg chg="mod">
          <ac:chgData name="Tuankien Truong" userId="S::truo0059@algonquinlive.com::79d952fe-6b2b-4e27-9184-f53341ef8f58" providerId="AD" clId="Web-{16963D6B-F5B6-44F8-8E46-2717073A6396}" dt="2021-07-14T05:57:51.693" v="1941" actId="1076"/>
          <ac:picMkLst>
            <pc:docMk/>
            <pc:sldMk cId="2202250911" sldId="294"/>
            <ac:picMk id="6" creationId="{63F1B54F-4899-41CC-BA14-EFA3642FB190}"/>
          </ac:picMkLst>
        </pc:picChg>
      </pc:sldChg>
      <pc:sldChg chg="addSp delSp modSp add ord replId">
        <pc:chgData name="Tuankien Truong" userId="S::truo0059@algonquinlive.com::79d952fe-6b2b-4e27-9184-f53341ef8f58" providerId="AD" clId="Web-{16963D6B-F5B6-44F8-8E46-2717073A6396}" dt="2021-07-14T06:17:48.952" v="2089" actId="20577"/>
        <pc:sldMkLst>
          <pc:docMk/>
          <pc:sldMk cId="1118952499" sldId="295"/>
        </pc:sldMkLst>
        <pc:spChg chg="add del mod">
          <ac:chgData name="Tuankien Truong" userId="S::truo0059@algonquinlive.com::79d952fe-6b2b-4e27-9184-f53341ef8f58" providerId="AD" clId="Web-{16963D6B-F5B6-44F8-8E46-2717073A6396}" dt="2021-07-14T06:10:53.690" v="2048"/>
          <ac:spMkLst>
            <pc:docMk/>
            <pc:sldMk cId="1118952499" sldId="295"/>
            <ac:spMk id="3" creationId="{140B93DA-B41C-4BD3-BAA5-11934F1F1257}"/>
          </ac:spMkLst>
        </pc:spChg>
        <pc:spChg chg="del mod">
          <ac:chgData name="Tuankien Truong" userId="S::truo0059@algonquinlive.com::79d952fe-6b2b-4e27-9184-f53341ef8f58" providerId="AD" clId="Web-{16963D6B-F5B6-44F8-8E46-2717073A6396}" dt="2021-07-14T06:08:23.502" v="2027"/>
          <ac:spMkLst>
            <pc:docMk/>
            <pc:sldMk cId="1118952499" sldId="295"/>
            <ac:spMk id="4" creationId="{CF8B3246-B778-49E9-B9FB-A628AD97E3F4}"/>
          </ac:spMkLst>
        </pc:spChg>
        <pc:spChg chg="mod">
          <ac:chgData name="Tuankien Truong" userId="S::truo0059@algonquinlive.com::79d952fe-6b2b-4e27-9184-f53341ef8f58" providerId="AD" clId="Web-{16963D6B-F5B6-44F8-8E46-2717073A6396}" dt="2021-07-14T06:00:28.923" v="1977" actId="20577"/>
          <ac:spMkLst>
            <pc:docMk/>
            <pc:sldMk cId="1118952499" sldId="295"/>
            <ac:spMk id="9" creationId="{3A642C90-A2F7-47F8-868B-0BA8D56C3A51}"/>
          </ac:spMkLst>
        </pc:spChg>
        <pc:spChg chg="mod">
          <ac:chgData name="Tuankien Truong" userId="S::truo0059@algonquinlive.com::79d952fe-6b2b-4e27-9184-f53341ef8f58" providerId="AD" clId="Web-{16963D6B-F5B6-44F8-8E46-2717073A6396}" dt="2021-07-14T06:10:52.784" v="2047" actId="20577"/>
          <ac:spMkLst>
            <pc:docMk/>
            <pc:sldMk cId="1118952499" sldId="295"/>
            <ac:spMk id="12" creationId="{8DE264DC-C1B2-426E-8813-D0259D170E1A}"/>
          </ac:spMkLst>
        </pc:spChg>
        <pc:spChg chg="add mod">
          <ac:chgData name="Tuankien Truong" userId="S::truo0059@algonquinlive.com::79d952fe-6b2b-4e27-9184-f53341ef8f58" providerId="AD" clId="Web-{16963D6B-F5B6-44F8-8E46-2717073A6396}" dt="2021-07-14T06:17:48.952" v="2089" actId="20577"/>
          <ac:spMkLst>
            <pc:docMk/>
            <pc:sldMk cId="1118952499" sldId="295"/>
            <ac:spMk id="17" creationId="{B5804291-3113-410D-BBBE-F152C09371C8}"/>
          </ac:spMkLst>
        </pc:spChg>
        <pc:picChg chg="mod">
          <ac:chgData name="Tuankien Truong" userId="S::truo0059@algonquinlive.com::79d952fe-6b2b-4e27-9184-f53341ef8f58" providerId="AD" clId="Web-{16963D6B-F5B6-44F8-8E46-2717073A6396}" dt="2021-07-14T06:16:04.039" v="2083"/>
          <ac:picMkLst>
            <pc:docMk/>
            <pc:sldMk cId="1118952499" sldId="295"/>
            <ac:picMk id="5" creationId="{0611D1FB-99A5-4C9D-B439-0E32F4FDB271}"/>
          </ac:picMkLst>
        </pc:picChg>
      </pc:sldChg>
    </pc:docChg>
  </pc:docChgLst>
  <pc:docChgLst>
    <pc:chgData name="Hamza Salman" userId="S::salm0079@algonquinlive.com::5108bd18-fded-470e-ba81-8913492c0dcd" providerId="AD" clId="Web-{5792E449-67C9-47CE-8BAB-AB41833C2525}"/>
    <pc:docChg chg="modSld">
      <pc:chgData name="Hamza Salman" userId="S::salm0079@algonquinlive.com::5108bd18-fded-470e-ba81-8913492c0dcd" providerId="AD" clId="Web-{5792E449-67C9-47CE-8BAB-AB41833C2525}" dt="2021-07-14T02:49:10.926" v="22" actId="1076"/>
      <pc:docMkLst>
        <pc:docMk/>
      </pc:docMkLst>
      <pc:sldChg chg="addSp delSp modSp">
        <pc:chgData name="Hamza Salman" userId="S::salm0079@algonquinlive.com::5108bd18-fded-470e-ba81-8913492c0dcd" providerId="AD" clId="Web-{5792E449-67C9-47CE-8BAB-AB41833C2525}" dt="2021-07-14T02:49:10.926" v="22" actId="1076"/>
        <pc:sldMkLst>
          <pc:docMk/>
          <pc:sldMk cId="4113219636" sldId="288"/>
        </pc:sldMkLst>
        <pc:spChg chg="mod">
          <ac:chgData name="Hamza Salman" userId="S::salm0079@algonquinlive.com::5108bd18-fded-470e-ba81-8913492c0dcd" providerId="AD" clId="Web-{5792E449-67C9-47CE-8BAB-AB41833C2525}" dt="2021-07-14T02:49:10.926" v="22" actId="1076"/>
          <ac:spMkLst>
            <pc:docMk/>
            <pc:sldMk cId="4113219636" sldId="288"/>
            <ac:spMk id="3" creationId="{87616FD0-7B62-42D1-921B-AB0A5F915BF5}"/>
          </ac:spMkLst>
        </pc:spChg>
        <pc:spChg chg="mod">
          <ac:chgData name="Hamza Salman" userId="S::salm0079@algonquinlive.com::5108bd18-fded-470e-ba81-8913492c0dcd" providerId="AD" clId="Web-{5792E449-67C9-47CE-8BAB-AB41833C2525}" dt="2021-07-14T02:47:50.050" v="19" actId="20577"/>
          <ac:spMkLst>
            <pc:docMk/>
            <pc:sldMk cId="4113219636" sldId="288"/>
            <ac:spMk id="4" creationId="{27D1FC8A-50D1-42B1-A1D9-1990431065CA}"/>
          </ac:spMkLst>
        </pc:spChg>
        <pc:spChg chg="mod">
          <ac:chgData name="Hamza Salman" userId="S::salm0079@algonquinlive.com::5108bd18-fded-470e-ba81-8913492c0dcd" providerId="AD" clId="Web-{5792E449-67C9-47CE-8BAB-AB41833C2525}" dt="2021-07-14T02:46:13.565" v="12" actId="1076"/>
          <ac:spMkLst>
            <pc:docMk/>
            <pc:sldMk cId="4113219636" sldId="288"/>
            <ac:spMk id="5" creationId="{53716E13-E6B4-4347-82B2-6096C841C811}"/>
          </ac:spMkLst>
        </pc:spChg>
        <pc:spChg chg="mod">
          <ac:chgData name="Hamza Salman" userId="S::salm0079@algonquinlive.com::5108bd18-fded-470e-ba81-8913492c0dcd" providerId="AD" clId="Web-{5792E449-67C9-47CE-8BAB-AB41833C2525}" dt="2021-07-14T02:47:38.769" v="16" actId="1076"/>
          <ac:spMkLst>
            <pc:docMk/>
            <pc:sldMk cId="4113219636" sldId="288"/>
            <ac:spMk id="6" creationId="{F3D2F1A8-B0F1-4C64-86F2-76BF16CB3284}"/>
          </ac:spMkLst>
        </pc:spChg>
        <pc:spChg chg="add del">
          <ac:chgData name="Hamza Salman" userId="S::salm0079@algonquinlive.com::5108bd18-fded-470e-ba81-8913492c0dcd" providerId="AD" clId="Web-{5792E449-67C9-47CE-8BAB-AB41833C2525}" dt="2021-07-14T02:47:53.722" v="20"/>
          <ac:spMkLst>
            <pc:docMk/>
            <pc:sldMk cId="4113219636" sldId="288"/>
            <ac:spMk id="9" creationId="{9436D1DE-9D88-4F5F-8922-437F396C87C1}"/>
          </ac:spMkLst>
        </pc:spChg>
        <pc:spChg chg="add">
          <ac:chgData name="Hamza Salman" userId="S::salm0079@algonquinlive.com::5108bd18-fded-470e-ba81-8913492c0dcd" providerId="AD" clId="Web-{5792E449-67C9-47CE-8BAB-AB41833C2525}" dt="2021-07-14T02:48:33.863" v="21"/>
          <ac:spMkLst>
            <pc:docMk/>
            <pc:sldMk cId="4113219636" sldId="288"/>
            <ac:spMk id="29" creationId="{621C8CAC-2977-4DD3-B450-919B29207320}"/>
          </ac:spMkLst>
        </pc:spChg>
        <pc:graphicFrameChg chg="mod">
          <ac:chgData name="Hamza Salman" userId="S::salm0079@algonquinlive.com::5108bd18-fded-470e-ba81-8913492c0dcd" providerId="AD" clId="Web-{5792E449-67C9-47CE-8BAB-AB41833C2525}" dt="2021-07-14T02:46:21.315" v="15" actId="1076"/>
          <ac:graphicFrameMkLst>
            <pc:docMk/>
            <pc:sldMk cId="4113219636" sldId="288"/>
            <ac:graphicFrameMk id="12" creationId="{E2910FA6-52A0-414F-93CB-B617610D3465}"/>
          </ac:graphicFrameMkLst>
        </pc:graphicFrameChg>
      </pc:sldChg>
    </pc:docChg>
  </pc:docChgLst>
  <pc:docChgLst>
    <pc:chgData name="Dante Beltran" userId="S::belt0023@algonquinlive.com::618081fb-4479-45f1-a927-c97d93c838a9" providerId="AD" clId="Web-{B07DD04B-1C32-465B-A6D8-91F05F30CB7E}"/>
    <pc:docChg chg="addSld delSld modSld">
      <pc:chgData name="Dante Beltran" userId="S::belt0023@algonquinlive.com::618081fb-4479-45f1-a927-c97d93c838a9" providerId="AD" clId="Web-{B07DD04B-1C32-465B-A6D8-91F05F30CB7E}" dt="2021-07-14T02:57:27.297" v="548"/>
      <pc:docMkLst>
        <pc:docMk/>
      </pc:docMkLst>
      <pc:sldChg chg="addSp delSp modSp mod setBg">
        <pc:chgData name="Dante Beltran" userId="S::belt0023@algonquinlive.com::618081fb-4479-45f1-a927-c97d93c838a9" providerId="AD" clId="Web-{B07DD04B-1C32-465B-A6D8-91F05F30CB7E}" dt="2021-07-14T02:56:53.933" v="541" actId="1076"/>
        <pc:sldMkLst>
          <pc:docMk/>
          <pc:sldMk cId="3733449340" sldId="264"/>
        </pc:sldMkLst>
        <pc:spChg chg="mod">
          <ac:chgData name="Dante Beltran" userId="S::belt0023@algonquinlive.com::618081fb-4479-45f1-a927-c97d93c838a9" providerId="AD" clId="Web-{B07DD04B-1C32-465B-A6D8-91F05F30CB7E}" dt="2021-07-14T02:56:42.229" v="540"/>
          <ac:spMkLst>
            <pc:docMk/>
            <pc:sldMk cId="3733449340" sldId="264"/>
            <ac:spMk id="2" creationId="{DAD78326-4082-4475-9431-0F9DCC7537A6}"/>
          </ac:spMkLst>
        </pc:spChg>
        <pc:spChg chg="add del">
          <ac:chgData name="Dante Beltran" userId="S::belt0023@algonquinlive.com::618081fb-4479-45f1-a927-c97d93c838a9" providerId="AD" clId="Web-{B07DD04B-1C32-465B-A6D8-91F05F30CB7E}" dt="2021-07-14T02:56:42.229" v="540"/>
          <ac:spMkLst>
            <pc:docMk/>
            <pc:sldMk cId="3733449340" sldId="264"/>
            <ac:spMk id="113" creationId="{94C52C56-BEF2-4E22-8C8E-A7AC96B03A72}"/>
          </ac:spMkLst>
        </pc:spChg>
        <pc:spChg chg="add del">
          <ac:chgData name="Dante Beltran" userId="S::belt0023@algonquinlive.com::618081fb-4479-45f1-a927-c97d93c838a9" providerId="AD" clId="Web-{B07DD04B-1C32-465B-A6D8-91F05F30CB7E}" dt="2021-07-14T02:56:42.229" v="540"/>
          <ac:spMkLst>
            <pc:docMk/>
            <pc:sldMk cId="3733449340" sldId="264"/>
            <ac:spMk id="115" creationId="{42285737-90EE-47DC-AC80-8AE156B11969}"/>
          </ac:spMkLst>
        </pc:spChg>
        <pc:spChg chg="add del">
          <ac:chgData name="Dante Beltran" userId="S::belt0023@algonquinlive.com::618081fb-4479-45f1-a927-c97d93c838a9" providerId="AD" clId="Web-{B07DD04B-1C32-465B-A6D8-91F05F30CB7E}" dt="2021-07-14T02:55:30.819" v="477"/>
          <ac:spMkLst>
            <pc:docMk/>
            <pc:sldMk cId="3733449340" sldId="264"/>
            <ac:spMk id="252" creationId="{A27AE693-58E8-48BC-8ED0-568ABFEABB35}"/>
          </ac:spMkLst>
        </pc:spChg>
        <pc:spChg chg="add del">
          <ac:chgData name="Dante Beltran" userId="S::belt0023@algonquinlive.com::618081fb-4479-45f1-a927-c97d93c838a9" providerId="AD" clId="Web-{B07DD04B-1C32-465B-A6D8-91F05F30CB7E}" dt="2021-07-14T02:55:30.819" v="477"/>
          <ac:spMkLst>
            <pc:docMk/>
            <pc:sldMk cId="3733449340" sldId="264"/>
            <ac:spMk id="254" creationId="{BED1B64B-251E-446A-A285-6626C4EC010D}"/>
          </ac:spMkLst>
        </pc:spChg>
        <pc:spChg chg="add del">
          <ac:chgData name="Dante Beltran" userId="S::belt0023@algonquinlive.com::618081fb-4479-45f1-a927-c97d93c838a9" providerId="AD" clId="Web-{B07DD04B-1C32-465B-A6D8-91F05F30CB7E}" dt="2021-07-14T02:55:40.647" v="479"/>
          <ac:spMkLst>
            <pc:docMk/>
            <pc:sldMk cId="3733449340" sldId="264"/>
            <ac:spMk id="256" creationId="{BED1B64B-251E-446A-A285-6626C4EC010D}"/>
          </ac:spMkLst>
        </pc:spChg>
        <pc:spChg chg="add del">
          <ac:chgData name="Dante Beltran" userId="S::belt0023@algonquinlive.com::618081fb-4479-45f1-a927-c97d93c838a9" providerId="AD" clId="Web-{B07DD04B-1C32-465B-A6D8-91F05F30CB7E}" dt="2021-07-14T02:55:40.647" v="479"/>
          <ac:spMkLst>
            <pc:docMk/>
            <pc:sldMk cId="3733449340" sldId="264"/>
            <ac:spMk id="259" creationId="{A27AE693-58E8-48BC-8ED0-568ABFEABB35}"/>
          </ac:spMkLst>
        </pc:spChg>
        <pc:spChg chg="add">
          <ac:chgData name="Dante Beltran" userId="S::belt0023@algonquinlive.com::618081fb-4479-45f1-a927-c97d93c838a9" providerId="AD" clId="Web-{B07DD04B-1C32-465B-A6D8-91F05F30CB7E}" dt="2021-07-14T02:56:42.229" v="540"/>
          <ac:spMkLst>
            <pc:docMk/>
            <pc:sldMk cId="3733449340" sldId="264"/>
            <ac:spMk id="260" creationId="{BED1B64B-251E-446A-A285-6626C4EC010D}"/>
          </ac:spMkLst>
        </pc:spChg>
        <pc:spChg chg="add">
          <ac:chgData name="Dante Beltran" userId="S::belt0023@algonquinlive.com::618081fb-4479-45f1-a927-c97d93c838a9" providerId="AD" clId="Web-{B07DD04B-1C32-465B-A6D8-91F05F30CB7E}" dt="2021-07-14T02:56:42.229" v="540"/>
          <ac:spMkLst>
            <pc:docMk/>
            <pc:sldMk cId="3733449340" sldId="264"/>
            <ac:spMk id="263" creationId="{A27AE693-58E8-48BC-8ED0-568ABFEABB35}"/>
          </ac:spMkLst>
        </pc:spChg>
        <pc:grpChg chg="add del">
          <ac:chgData name="Dante Beltran" userId="S::belt0023@algonquinlive.com::618081fb-4479-45f1-a927-c97d93c838a9" providerId="AD" clId="Web-{B07DD04B-1C32-465B-A6D8-91F05F30CB7E}" dt="2021-07-14T02:56:42.229" v="540"/>
          <ac:grpSpMkLst>
            <pc:docMk/>
            <pc:sldMk cId="3733449340" sldId="264"/>
            <ac:grpSpMk id="117" creationId="{B57BDC17-F1B3-455F-BBF1-680AA1F25C06}"/>
          </ac:grpSpMkLst>
        </pc:grpChg>
        <pc:grpChg chg="add del">
          <ac:chgData name="Dante Beltran" userId="S::belt0023@algonquinlive.com::618081fb-4479-45f1-a927-c97d93c838a9" providerId="AD" clId="Web-{B07DD04B-1C32-465B-A6D8-91F05F30CB7E}" dt="2021-07-14T02:55:30.819" v="477"/>
          <ac:grpSpMkLst>
            <pc:docMk/>
            <pc:sldMk cId="3733449340" sldId="264"/>
            <ac:grpSpMk id="190" creationId="{CD02B5D1-60D4-4D5B-AFD9-C986E227431B}"/>
          </ac:grpSpMkLst>
        </pc:grpChg>
        <pc:grpChg chg="add del">
          <ac:chgData name="Dante Beltran" userId="S::belt0023@algonquinlive.com::618081fb-4479-45f1-a927-c97d93c838a9" providerId="AD" clId="Web-{B07DD04B-1C32-465B-A6D8-91F05F30CB7E}" dt="2021-07-14T02:56:42.229" v="540"/>
          <ac:grpSpMkLst>
            <pc:docMk/>
            <pc:sldMk cId="3733449340" sldId="264"/>
            <ac:grpSpMk id="230" creationId="{71092D16-14DA-4606-831F-0DB3EEECB91C}"/>
          </ac:grpSpMkLst>
        </pc:grpChg>
        <pc:grpChg chg="add del">
          <ac:chgData name="Dante Beltran" userId="S::belt0023@algonquinlive.com::618081fb-4479-45f1-a927-c97d93c838a9" providerId="AD" clId="Web-{B07DD04B-1C32-465B-A6D8-91F05F30CB7E}" dt="2021-07-14T02:55:30.819" v="477"/>
          <ac:grpSpMkLst>
            <pc:docMk/>
            <pc:sldMk cId="3733449340" sldId="264"/>
            <ac:grpSpMk id="241" creationId="{71092D16-14DA-4606-831F-0DB3EEECB91C}"/>
          </ac:grpSpMkLst>
        </pc:grpChg>
        <pc:grpChg chg="add del">
          <ac:chgData name="Dante Beltran" userId="S::belt0023@algonquinlive.com::618081fb-4479-45f1-a927-c97d93c838a9" providerId="AD" clId="Web-{B07DD04B-1C32-465B-A6D8-91F05F30CB7E}" dt="2021-07-14T02:55:40.647" v="479"/>
          <ac:grpSpMkLst>
            <pc:docMk/>
            <pc:sldMk cId="3733449340" sldId="264"/>
            <ac:grpSpMk id="242" creationId="{71092D16-14DA-4606-831F-0DB3EEECB91C}"/>
          </ac:grpSpMkLst>
        </pc:grpChg>
        <pc:grpChg chg="add">
          <ac:chgData name="Dante Beltran" userId="S::belt0023@algonquinlive.com::618081fb-4479-45f1-a927-c97d93c838a9" providerId="AD" clId="Web-{B07DD04B-1C32-465B-A6D8-91F05F30CB7E}" dt="2021-07-14T02:56:42.229" v="540"/>
          <ac:grpSpMkLst>
            <pc:docMk/>
            <pc:sldMk cId="3733449340" sldId="264"/>
            <ac:grpSpMk id="243" creationId="{71092D16-14DA-4606-831F-0DB3EEECB91C}"/>
          </ac:grpSpMkLst>
        </pc:grpChg>
        <pc:grpChg chg="add del">
          <ac:chgData name="Dante Beltran" userId="S::belt0023@algonquinlive.com::618081fb-4479-45f1-a927-c97d93c838a9" providerId="AD" clId="Web-{B07DD04B-1C32-465B-A6D8-91F05F30CB7E}" dt="2021-07-14T02:55:40.647" v="479"/>
          <ac:grpSpMkLst>
            <pc:docMk/>
            <pc:sldMk cId="3733449340" sldId="264"/>
            <ac:grpSpMk id="257" creationId="{CD02B5D1-60D4-4D5B-AFD9-C986E227431B}"/>
          </ac:grpSpMkLst>
        </pc:grpChg>
        <pc:grpChg chg="add">
          <ac:chgData name="Dante Beltran" userId="S::belt0023@algonquinlive.com::618081fb-4479-45f1-a927-c97d93c838a9" providerId="AD" clId="Web-{B07DD04B-1C32-465B-A6D8-91F05F30CB7E}" dt="2021-07-14T02:56:42.229" v="540"/>
          <ac:grpSpMkLst>
            <pc:docMk/>
            <pc:sldMk cId="3733449340" sldId="264"/>
            <ac:grpSpMk id="261" creationId="{CD02B5D1-60D4-4D5B-AFD9-C986E227431B}"/>
          </ac:grpSpMkLst>
        </pc:grpChg>
        <pc:graphicFrameChg chg="mod modGraphic">
          <ac:chgData name="Dante Beltran" userId="S::belt0023@algonquinlive.com::618081fb-4479-45f1-a927-c97d93c838a9" providerId="AD" clId="Web-{B07DD04B-1C32-465B-A6D8-91F05F30CB7E}" dt="2021-07-14T02:56:53.933" v="541" actId="1076"/>
          <ac:graphicFrameMkLst>
            <pc:docMk/>
            <pc:sldMk cId="3733449340" sldId="264"/>
            <ac:graphicFrameMk id="205" creationId="{FAFD81B3-FE8E-492A-A280-9D8004C5C6AE}"/>
          </ac:graphicFrameMkLst>
        </pc:graphicFrameChg>
      </pc:sldChg>
      <pc:sldChg chg="addSp delSp modSp">
        <pc:chgData name="Dante Beltran" userId="S::belt0023@algonquinlive.com::618081fb-4479-45f1-a927-c97d93c838a9" providerId="AD" clId="Web-{B07DD04B-1C32-465B-A6D8-91F05F30CB7E}" dt="2021-07-14T02:16:28.392" v="339" actId="1076"/>
        <pc:sldMkLst>
          <pc:docMk/>
          <pc:sldMk cId="699251912" sldId="271"/>
        </pc:sldMkLst>
        <pc:spChg chg="del mod">
          <ac:chgData name="Dante Beltran" userId="S::belt0023@algonquinlive.com::618081fb-4479-45f1-a927-c97d93c838a9" providerId="AD" clId="Web-{B07DD04B-1C32-465B-A6D8-91F05F30CB7E}" dt="2021-07-14T01:49:19.630" v="62"/>
          <ac:spMkLst>
            <pc:docMk/>
            <pc:sldMk cId="699251912" sldId="271"/>
            <ac:spMk id="3" creationId="{F14224B4-468A-4BE6-A7B1-F6B97D06276A}"/>
          </ac:spMkLst>
        </pc:spChg>
        <pc:spChg chg="add del mod">
          <ac:chgData name="Dante Beltran" userId="S::belt0023@algonquinlive.com::618081fb-4479-45f1-a927-c97d93c838a9" providerId="AD" clId="Web-{B07DD04B-1C32-465B-A6D8-91F05F30CB7E}" dt="2021-07-14T01:48:48.864" v="58"/>
          <ac:spMkLst>
            <pc:docMk/>
            <pc:sldMk cId="699251912" sldId="271"/>
            <ac:spMk id="16" creationId="{4077847A-F94F-4CBC-9C53-1C0F861722A2}"/>
          </ac:spMkLst>
        </pc:spChg>
        <pc:spChg chg="add del mod">
          <ac:chgData name="Dante Beltran" userId="S::belt0023@algonquinlive.com::618081fb-4479-45f1-a927-c97d93c838a9" providerId="AD" clId="Web-{B07DD04B-1C32-465B-A6D8-91F05F30CB7E}" dt="2021-07-14T01:57:18.805" v="164"/>
          <ac:spMkLst>
            <pc:docMk/>
            <pc:sldMk cId="699251912" sldId="271"/>
            <ac:spMk id="57" creationId="{5DB818F8-F929-4A70-B43C-42C9F757A659}"/>
          </ac:spMkLst>
        </pc:spChg>
        <pc:spChg chg="add del mod">
          <ac:chgData name="Dante Beltran" userId="S::belt0023@algonquinlive.com::618081fb-4479-45f1-a927-c97d93c838a9" providerId="AD" clId="Web-{B07DD04B-1C32-465B-A6D8-91F05F30CB7E}" dt="2021-07-14T01:58:04.712" v="175"/>
          <ac:spMkLst>
            <pc:docMk/>
            <pc:sldMk cId="699251912" sldId="271"/>
            <ac:spMk id="86" creationId="{69E1E730-86D3-4FF2-BBC1-CE8B7D09A4A5}"/>
          </ac:spMkLst>
        </pc:spChg>
        <pc:spChg chg="add mod">
          <ac:chgData name="Dante Beltran" userId="S::belt0023@algonquinlive.com::618081fb-4479-45f1-a927-c97d93c838a9" providerId="AD" clId="Web-{B07DD04B-1C32-465B-A6D8-91F05F30CB7E}" dt="2021-07-14T02:13:23.625" v="335" actId="1076"/>
          <ac:spMkLst>
            <pc:docMk/>
            <pc:sldMk cId="699251912" sldId="271"/>
            <ac:spMk id="145" creationId="{C3DE2FE8-E905-4BF4-B60D-9AC2DBC1D10C}"/>
          </ac:spMkLst>
        </pc:spChg>
        <pc:spChg chg="add del mod">
          <ac:chgData name="Dante Beltran" userId="S::belt0023@algonquinlive.com::618081fb-4479-45f1-a927-c97d93c838a9" providerId="AD" clId="Web-{B07DD04B-1C32-465B-A6D8-91F05F30CB7E}" dt="2021-07-14T02:11:42.078" v="317"/>
          <ac:spMkLst>
            <pc:docMk/>
            <pc:sldMk cId="699251912" sldId="271"/>
            <ac:spMk id="153" creationId="{4CA3A87C-4D5F-479B-A130-0B0B55E70B07}"/>
          </ac:spMkLst>
        </pc:spChg>
        <pc:spChg chg="add del mod">
          <ac:chgData name="Dante Beltran" userId="S::belt0023@algonquinlive.com::618081fb-4479-45f1-a927-c97d93c838a9" providerId="AD" clId="Web-{B07DD04B-1C32-465B-A6D8-91F05F30CB7E}" dt="2021-07-14T02:13:06.641" v="326"/>
          <ac:spMkLst>
            <pc:docMk/>
            <pc:sldMk cId="699251912" sldId="271"/>
            <ac:spMk id="198" creationId="{35AFF612-DB03-4A55-BDF7-3B22FF55CB39}"/>
          </ac:spMkLst>
        </pc:spChg>
        <pc:graphicFrameChg chg="mod modGraphic">
          <ac:chgData name="Dante Beltran" userId="S::belt0023@algonquinlive.com::618081fb-4479-45f1-a927-c97d93c838a9" providerId="AD" clId="Web-{B07DD04B-1C32-465B-A6D8-91F05F30CB7E}" dt="2021-07-14T01:58:31.087" v="184" actId="1076"/>
          <ac:graphicFrameMkLst>
            <pc:docMk/>
            <pc:sldMk cId="699251912" sldId="271"/>
            <ac:graphicFrameMk id="4" creationId="{532F1627-E9EC-4178-A241-6DF342A834F0}"/>
          </ac:graphicFrameMkLst>
        </pc:graphicFrameChg>
        <pc:graphicFrameChg chg="add del mod">
          <ac:chgData name="Dante Beltran" userId="S::belt0023@algonquinlive.com::618081fb-4479-45f1-a927-c97d93c838a9" providerId="AD" clId="Web-{B07DD04B-1C32-465B-A6D8-91F05F30CB7E}" dt="2021-07-14T02:12:26.437" v="323"/>
          <ac:graphicFrameMkLst>
            <pc:docMk/>
            <pc:sldMk cId="699251912" sldId="271"/>
            <ac:graphicFrameMk id="48" creationId="{30304B4B-BAC3-41F7-90BA-90176B2D690A}"/>
          </ac:graphicFrameMkLst>
        </pc:graphicFrameChg>
        <pc:picChg chg="del mod">
          <ac:chgData name="Dante Beltran" userId="S::belt0023@algonquinlive.com::618081fb-4479-45f1-a927-c97d93c838a9" providerId="AD" clId="Web-{B07DD04B-1C32-465B-A6D8-91F05F30CB7E}" dt="2021-07-14T01:49:13.302" v="61"/>
          <ac:picMkLst>
            <pc:docMk/>
            <pc:sldMk cId="699251912" sldId="271"/>
            <ac:picMk id="18" creationId="{8E1C21B2-C9C7-45A3-9381-5225CC3F186F}"/>
          </ac:picMkLst>
        </pc:picChg>
        <pc:picChg chg="add del mod">
          <ac:chgData name="Dante Beltran" userId="S::belt0023@algonquinlive.com::618081fb-4479-45f1-a927-c97d93c838a9" providerId="AD" clId="Web-{B07DD04B-1C32-465B-A6D8-91F05F30CB7E}" dt="2021-07-14T01:58:04.712" v="175"/>
          <ac:picMkLst>
            <pc:docMk/>
            <pc:sldMk cId="699251912" sldId="271"/>
            <ac:picMk id="85" creationId="{A26C9E75-21A8-40A3-AD0E-6C0846C7B956}"/>
          </ac:picMkLst>
        </pc:picChg>
        <pc:picChg chg="add del mod modCrop">
          <ac:chgData name="Dante Beltran" userId="S::belt0023@algonquinlive.com::618081fb-4479-45f1-a927-c97d93c838a9" providerId="AD" clId="Web-{B07DD04B-1C32-465B-A6D8-91F05F30CB7E}" dt="2021-07-14T02:13:07.797" v="327"/>
          <ac:picMkLst>
            <pc:docMk/>
            <pc:sldMk cId="699251912" sldId="271"/>
            <ac:picMk id="152" creationId="{680879CA-7664-4B78-A80D-041D53ECED3D}"/>
          </ac:picMkLst>
        </pc:picChg>
        <pc:picChg chg="add mod ord modCrop">
          <ac:chgData name="Dante Beltran" userId="S::belt0023@algonquinlive.com::618081fb-4479-45f1-a927-c97d93c838a9" providerId="AD" clId="Web-{B07DD04B-1C32-465B-A6D8-91F05F30CB7E}" dt="2021-07-14T02:16:28.392" v="339" actId="1076"/>
          <ac:picMkLst>
            <pc:docMk/>
            <pc:sldMk cId="699251912" sldId="271"/>
            <ac:picMk id="202" creationId="{8A880FDA-1C0D-4150-9584-A2464A39B7EE}"/>
          </ac:picMkLst>
        </pc:picChg>
      </pc:sldChg>
      <pc:sldChg chg="modSp">
        <pc:chgData name="Dante Beltran" userId="S::belt0023@algonquinlive.com::618081fb-4479-45f1-a927-c97d93c838a9" providerId="AD" clId="Web-{B07DD04B-1C32-465B-A6D8-91F05F30CB7E}" dt="2021-07-14T02:15:32.594" v="338" actId="1076"/>
        <pc:sldMkLst>
          <pc:docMk/>
          <pc:sldMk cId="1614342643" sldId="272"/>
        </pc:sldMkLst>
        <pc:picChg chg="mod">
          <ac:chgData name="Dante Beltran" userId="S::belt0023@algonquinlive.com::618081fb-4479-45f1-a927-c97d93c838a9" providerId="AD" clId="Web-{B07DD04B-1C32-465B-A6D8-91F05F30CB7E}" dt="2021-07-14T02:15:32.594" v="338" actId="1076"/>
          <ac:picMkLst>
            <pc:docMk/>
            <pc:sldMk cId="1614342643" sldId="272"/>
            <ac:picMk id="4" creationId="{ECB95E20-6174-4212-BBD6-358BA892A71E}"/>
          </ac:picMkLst>
        </pc:picChg>
      </pc:sldChg>
      <pc:sldChg chg="addSp delSp modSp addAnim">
        <pc:chgData name="Dante Beltran" userId="S::belt0023@algonquinlive.com::618081fb-4479-45f1-a927-c97d93c838a9" providerId="AD" clId="Web-{B07DD04B-1C32-465B-A6D8-91F05F30CB7E}" dt="2021-07-14T01:59:55.214" v="214"/>
        <pc:sldMkLst>
          <pc:docMk/>
          <pc:sldMk cId="887834685" sldId="278"/>
        </pc:sldMkLst>
        <pc:spChg chg="mod ord">
          <ac:chgData name="Dante Beltran" userId="S::belt0023@algonquinlive.com::618081fb-4479-45f1-a927-c97d93c838a9" providerId="AD" clId="Web-{B07DD04B-1C32-465B-A6D8-91F05F30CB7E}" dt="2021-07-14T01:59:55.214" v="213"/>
          <ac:spMkLst>
            <pc:docMk/>
            <pc:sldMk cId="887834685" sldId="278"/>
            <ac:spMk id="2" creationId="{38C2DE3E-D7C1-4C51-9CC3-9CA3F6161BEF}"/>
          </ac:spMkLst>
        </pc:spChg>
        <pc:spChg chg="add">
          <ac:chgData name="Dante Beltran" userId="S::belt0023@algonquinlive.com::618081fb-4479-45f1-a927-c97d93c838a9" providerId="AD" clId="Web-{B07DD04B-1C32-465B-A6D8-91F05F30CB7E}" dt="2021-07-14T01:59:55.214" v="213"/>
          <ac:spMkLst>
            <pc:docMk/>
            <pc:sldMk cId="887834685" sldId="278"/>
            <ac:spMk id="41" creationId="{5EF08599-3FED-4288-A20D-E7BCAC3B8E26}"/>
          </ac:spMkLst>
        </pc:spChg>
        <pc:spChg chg="add">
          <ac:chgData name="Dante Beltran" userId="S::belt0023@algonquinlive.com::618081fb-4479-45f1-a927-c97d93c838a9" providerId="AD" clId="Web-{B07DD04B-1C32-465B-A6D8-91F05F30CB7E}" dt="2021-07-14T01:59:55.214" v="213"/>
          <ac:spMkLst>
            <pc:docMk/>
            <pc:sldMk cId="887834685" sldId="278"/>
            <ac:spMk id="42" creationId="{C884A6B2-90E9-4BDB-8503-71AC02D3956A}"/>
          </ac:spMkLst>
        </pc:spChg>
        <pc:grpChg chg="del">
          <ac:chgData name="Dante Beltran" userId="S::belt0023@algonquinlive.com::618081fb-4479-45f1-a927-c97d93c838a9" providerId="AD" clId="Web-{B07DD04B-1C32-465B-A6D8-91F05F30CB7E}" dt="2021-07-14T01:59:55.214" v="213"/>
          <ac:grpSpMkLst>
            <pc:docMk/>
            <pc:sldMk cId="887834685" sldId="278"/>
            <ac:grpSpMk id="9" creationId="{08F94D66-27EC-4CB8-8226-D7F41C161863}"/>
          </ac:grpSpMkLst>
        </pc:grpChg>
        <pc:grpChg chg="add">
          <ac:chgData name="Dante Beltran" userId="S::belt0023@algonquinlive.com::618081fb-4479-45f1-a927-c97d93c838a9" providerId="AD" clId="Web-{B07DD04B-1C32-465B-A6D8-91F05F30CB7E}" dt="2021-07-14T01:59:55.214" v="213"/>
          <ac:grpSpMkLst>
            <pc:docMk/>
            <pc:sldMk cId="887834685" sldId="278"/>
            <ac:grpSpMk id="40" creationId="{08F94D66-27EC-4CB8-8226-D7F41C161863}"/>
          </ac:grpSpMkLst>
        </pc:grpChg>
        <pc:grpChg chg="add">
          <ac:chgData name="Dante Beltran" userId="S::belt0023@algonquinlive.com::618081fb-4479-45f1-a927-c97d93c838a9" providerId="AD" clId="Web-{B07DD04B-1C32-465B-A6D8-91F05F30CB7E}" dt="2021-07-14T01:59:55.214" v="213"/>
          <ac:grpSpMkLst>
            <pc:docMk/>
            <pc:sldMk cId="887834685" sldId="278"/>
            <ac:grpSpMk id="43" creationId="{E9046BC8-D404-4E7D-9202-A07F3FDD3823}"/>
          </ac:grpSpMkLst>
        </pc:grpChg>
        <pc:picChg chg="mod">
          <ac:chgData name="Dante Beltran" userId="S::belt0023@algonquinlive.com::618081fb-4479-45f1-a927-c97d93c838a9" providerId="AD" clId="Web-{B07DD04B-1C32-465B-A6D8-91F05F30CB7E}" dt="2021-07-14T01:59:55.214" v="213"/>
          <ac:picMkLst>
            <pc:docMk/>
            <pc:sldMk cId="887834685" sldId="278"/>
            <ac:picMk id="6" creationId="{5F440EF0-34DD-4AF7-AE11-41E5B08E427A}"/>
          </ac:picMkLst>
        </pc:picChg>
      </pc:sldChg>
      <pc:sldChg chg="addSp delSp modSp">
        <pc:chgData name="Dante Beltran" userId="S::belt0023@algonquinlive.com::618081fb-4479-45f1-a927-c97d93c838a9" providerId="AD" clId="Web-{B07DD04B-1C32-465B-A6D8-91F05F30CB7E}" dt="2021-07-14T02:11:07.749" v="307" actId="20577"/>
        <pc:sldMkLst>
          <pc:docMk/>
          <pc:sldMk cId="1058779366" sldId="280"/>
        </pc:sldMkLst>
        <pc:spChg chg="add">
          <ac:chgData name="Dante Beltran" userId="S::belt0023@algonquinlive.com::618081fb-4479-45f1-a927-c97d93c838a9" providerId="AD" clId="Web-{B07DD04B-1C32-465B-A6D8-91F05F30CB7E}" dt="2021-07-14T02:08:12.529" v="217"/>
          <ac:spMkLst>
            <pc:docMk/>
            <pc:sldMk cId="1058779366" sldId="280"/>
            <ac:spMk id="3" creationId="{52DCC157-AA53-4F04-BB90-B4BAEF8D8E34}"/>
          </ac:spMkLst>
        </pc:spChg>
        <pc:spChg chg="add mod">
          <ac:chgData name="Dante Beltran" userId="S::belt0023@algonquinlive.com::618081fb-4479-45f1-a927-c97d93c838a9" providerId="AD" clId="Web-{B07DD04B-1C32-465B-A6D8-91F05F30CB7E}" dt="2021-07-14T02:10:39.702" v="292" actId="20577"/>
          <ac:spMkLst>
            <pc:docMk/>
            <pc:sldMk cId="1058779366" sldId="280"/>
            <ac:spMk id="4" creationId="{AB476EB9-B223-4A49-B527-502D5EFB445A}"/>
          </ac:spMkLst>
        </pc:spChg>
        <pc:spChg chg="mod">
          <ac:chgData name="Dante Beltran" userId="S::belt0023@algonquinlive.com::618081fb-4479-45f1-a927-c97d93c838a9" providerId="AD" clId="Web-{B07DD04B-1C32-465B-A6D8-91F05F30CB7E}" dt="2021-07-14T02:11:07.749" v="307" actId="20577"/>
          <ac:spMkLst>
            <pc:docMk/>
            <pc:sldMk cId="1058779366" sldId="280"/>
            <ac:spMk id="32" creationId="{89D4067B-3046-4B82-B632-2603A2B67CBA}"/>
          </ac:spMkLst>
        </pc:spChg>
        <pc:picChg chg="del">
          <ac:chgData name="Dante Beltran" userId="S::belt0023@algonquinlive.com::618081fb-4479-45f1-a927-c97d93c838a9" providerId="AD" clId="Web-{B07DD04B-1C32-465B-A6D8-91F05F30CB7E}" dt="2021-07-14T02:10:56.890" v="294"/>
          <ac:picMkLst>
            <pc:docMk/>
            <pc:sldMk cId="1058779366" sldId="280"/>
            <ac:picMk id="2" creationId="{1A0EA92C-7165-44C8-92B6-52ECCC4506BE}"/>
          </ac:picMkLst>
        </pc:picChg>
        <pc:picChg chg="add del mod">
          <ac:chgData name="Dante Beltran" userId="S::belt0023@algonquinlive.com::618081fb-4479-45f1-a927-c97d93c838a9" providerId="AD" clId="Web-{B07DD04B-1C32-465B-A6D8-91F05F30CB7E}" dt="2021-07-14T02:10:14.343" v="261"/>
          <ac:picMkLst>
            <pc:docMk/>
            <pc:sldMk cId="1058779366" sldId="280"/>
            <ac:picMk id="5" creationId="{2B8303EF-5214-47FB-A67D-2771620D9D96}"/>
          </ac:picMkLst>
        </pc:picChg>
        <pc:picChg chg="add mod">
          <ac:chgData name="Dante Beltran" userId="S::belt0023@algonquinlive.com::618081fb-4479-45f1-a927-c97d93c838a9" providerId="AD" clId="Web-{B07DD04B-1C32-465B-A6D8-91F05F30CB7E}" dt="2021-07-14T02:10:49.905" v="293"/>
          <ac:picMkLst>
            <pc:docMk/>
            <pc:sldMk cId="1058779366" sldId="280"/>
            <ac:picMk id="32" creationId="{1A0EA92C-7165-44C8-92B6-52ECCC4506BE}"/>
          </ac:picMkLst>
        </pc:picChg>
      </pc:sldChg>
      <pc:sldChg chg="addSp delSp modSp new mod setBg">
        <pc:chgData name="Dante Beltran" userId="S::belt0023@algonquinlive.com::618081fb-4479-45f1-a927-c97d93c838a9" providerId="AD" clId="Web-{B07DD04B-1C32-465B-A6D8-91F05F30CB7E}" dt="2021-07-14T01:55:26.258" v="163"/>
        <pc:sldMkLst>
          <pc:docMk/>
          <pc:sldMk cId="1866820956" sldId="286"/>
        </pc:sldMkLst>
        <pc:spChg chg="add mod">
          <ac:chgData name="Dante Beltran" userId="S::belt0023@algonquinlive.com::618081fb-4479-45f1-a927-c97d93c838a9" providerId="AD" clId="Web-{B07DD04B-1C32-465B-A6D8-91F05F30CB7E}" dt="2021-07-14T01:55:26.258" v="163"/>
          <ac:spMkLst>
            <pc:docMk/>
            <pc:sldMk cId="1866820956" sldId="286"/>
            <ac:spMk id="2" creationId="{21D6AB57-E98D-47AB-85B0-76E00C89AAF6}"/>
          </ac:spMkLst>
        </pc:spChg>
        <pc:spChg chg="add del mod">
          <ac:chgData name="Dante Beltran" userId="S::belt0023@algonquinlive.com::618081fb-4479-45f1-a927-c97d93c838a9" providerId="AD" clId="Web-{B07DD04B-1C32-465B-A6D8-91F05F30CB7E}" dt="2021-07-14T01:53:11.819" v="141"/>
          <ac:spMkLst>
            <pc:docMk/>
            <pc:sldMk cId="1866820956" sldId="286"/>
            <ac:spMk id="5" creationId="{92977936-0B17-4433-B0A9-7721D4B54043}"/>
          </ac:spMkLst>
        </pc:spChg>
        <pc:spChg chg="add del">
          <ac:chgData name="Dante Beltran" userId="S::belt0023@algonquinlive.com::618081fb-4479-45f1-a927-c97d93c838a9" providerId="AD" clId="Web-{B07DD04B-1C32-465B-A6D8-91F05F30CB7E}" dt="2021-07-14T01:55:07.554" v="159"/>
          <ac:spMkLst>
            <pc:docMk/>
            <pc:sldMk cId="1866820956" sldId="286"/>
            <ac:spMk id="16" creationId="{E58348C3-6249-4952-AA86-C63DB35EA9F2}"/>
          </ac:spMkLst>
        </pc:spChg>
        <pc:spChg chg="add del mod">
          <ac:chgData name="Dante Beltran" userId="S::belt0023@algonquinlive.com::618081fb-4479-45f1-a927-c97d93c838a9" providerId="AD" clId="Web-{B07DD04B-1C32-465B-A6D8-91F05F30CB7E}" dt="2021-07-14T01:53:51.710" v="151"/>
          <ac:spMkLst>
            <pc:docMk/>
            <pc:sldMk cId="1866820956" sldId="286"/>
            <ac:spMk id="17" creationId="{9C1765EE-0710-48A5-AFAB-E0056A6847E8}"/>
          </ac:spMkLst>
        </pc:spChg>
        <pc:spChg chg="add del">
          <ac:chgData name="Dante Beltran" userId="S::belt0023@algonquinlive.com::618081fb-4479-45f1-a927-c97d93c838a9" providerId="AD" clId="Web-{B07DD04B-1C32-465B-A6D8-91F05F30CB7E}" dt="2021-07-14T01:55:20.820" v="161"/>
          <ac:spMkLst>
            <pc:docMk/>
            <pc:sldMk cId="1866820956" sldId="286"/>
            <ac:spMk id="29" creationId="{56E390B6-47E3-4ADD-9C03-196F64347A07}"/>
          </ac:spMkLst>
        </pc:spChg>
        <pc:spChg chg="add del">
          <ac:chgData name="Dante Beltran" userId="S::belt0023@algonquinlive.com::618081fb-4479-45f1-a927-c97d93c838a9" providerId="AD" clId="Web-{B07DD04B-1C32-465B-A6D8-91F05F30CB7E}" dt="2021-07-14T01:55:07.539" v="158"/>
          <ac:spMkLst>
            <pc:docMk/>
            <pc:sldMk cId="1866820956" sldId="286"/>
            <ac:spMk id="39" creationId="{EF3E1F0C-BCD9-491F-A435-D4A48FB439B9}"/>
          </ac:spMkLst>
        </pc:spChg>
        <pc:spChg chg="add del">
          <ac:chgData name="Dante Beltran" userId="S::belt0023@algonquinlive.com::618081fb-4479-45f1-a927-c97d93c838a9" providerId="AD" clId="Web-{B07DD04B-1C32-465B-A6D8-91F05F30CB7E}" dt="2021-07-14T01:55:26.258" v="163"/>
          <ac:spMkLst>
            <pc:docMk/>
            <pc:sldMk cId="1866820956" sldId="286"/>
            <ac:spMk id="50" creationId="{15655827-B42D-4180-88D3-D83F25E4BD1C}"/>
          </ac:spMkLst>
        </pc:spChg>
        <pc:spChg chg="add del">
          <ac:chgData name="Dante Beltran" userId="S::belt0023@algonquinlive.com::618081fb-4479-45f1-a927-c97d93c838a9" providerId="AD" clId="Web-{B07DD04B-1C32-465B-A6D8-91F05F30CB7E}" dt="2021-07-14T01:55:26.258" v="163"/>
          <ac:spMkLst>
            <pc:docMk/>
            <pc:sldMk cId="1866820956" sldId="286"/>
            <ac:spMk id="52" creationId="{24ACCB06-563C-4ADE-B4D6-1FE9F723C7D9}"/>
          </ac:spMkLst>
        </pc:spChg>
        <pc:spChg chg="add del">
          <ac:chgData name="Dante Beltran" userId="S::belt0023@algonquinlive.com::618081fb-4479-45f1-a927-c97d93c838a9" providerId="AD" clId="Web-{B07DD04B-1C32-465B-A6D8-91F05F30CB7E}" dt="2021-07-14T01:55:26.258" v="163"/>
          <ac:spMkLst>
            <pc:docMk/>
            <pc:sldMk cId="1866820956" sldId="286"/>
            <ac:spMk id="54" creationId="{40761ECD-D92B-46AE-82CA-640023D282F9}"/>
          </ac:spMkLst>
        </pc:spChg>
        <pc:spChg chg="add del">
          <ac:chgData name="Dante Beltran" userId="S::belt0023@algonquinlive.com::618081fb-4479-45f1-a927-c97d93c838a9" providerId="AD" clId="Web-{B07DD04B-1C32-465B-A6D8-91F05F30CB7E}" dt="2021-07-14T01:55:26.258" v="163"/>
          <ac:spMkLst>
            <pc:docMk/>
            <pc:sldMk cId="1866820956" sldId="286"/>
            <ac:spMk id="56" creationId="{9A928607-C55C-40FD-B2DF-6CD6A7226A71}"/>
          </ac:spMkLst>
        </pc:spChg>
        <pc:spChg chg="add del">
          <ac:chgData name="Dante Beltran" userId="S::belt0023@algonquinlive.com::618081fb-4479-45f1-a927-c97d93c838a9" providerId="AD" clId="Web-{B07DD04B-1C32-465B-A6D8-91F05F30CB7E}" dt="2021-07-14T01:55:26.258" v="163"/>
          <ac:spMkLst>
            <pc:docMk/>
            <pc:sldMk cId="1866820956" sldId="286"/>
            <ac:spMk id="58" creationId="{400A20C1-29A4-43E0-AB15-7931F76F8C2D}"/>
          </ac:spMkLst>
        </pc:spChg>
        <pc:spChg chg="add">
          <ac:chgData name="Dante Beltran" userId="S::belt0023@algonquinlive.com::618081fb-4479-45f1-a927-c97d93c838a9" providerId="AD" clId="Web-{B07DD04B-1C32-465B-A6D8-91F05F30CB7E}" dt="2021-07-14T01:55:26.258" v="163"/>
          <ac:spMkLst>
            <pc:docMk/>
            <pc:sldMk cId="1866820956" sldId="286"/>
            <ac:spMk id="71" creationId="{E58348C3-6249-4952-AA86-C63DB35EA9F2}"/>
          </ac:spMkLst>
        </pc:spChg>
        <pc:grpChg chg="add del">
          <ac:chgData name="Dante Beltran" userId="S::belt0023@algonquinlive.com::618081fb-4479-45f1-a927-c97d93c838a9" providerId="AD" clId="Web-{B07DD04B-1C32-465B-A6D8-91F05F30CB7E}" dt="2021-07-14T01:55:07.554" v="159"/>
          <ac:grpSpMkLst>
            <pc:docMk/>
            <pc:sldMk cId="1866820956" sldId="286"/>
            <ac:grpSpMk id="8" creationId="{08F94D66-27EC-4CB8-8226-D7F41C161863}"/>
          </ac:grpSpMkLst>
        </pc:grpChg>
        <pc:grpChg chg="add del">
          <ac:chgData name="Dante Beltran" userId="S::belt0023@algonquinlive.com::618081fb-4479-45f1-a927-c97d93c838a9" providerId="AD" clId="Web-{B07DD04B-1C32-465B-A6D8-91F05F30CB7E}" dt="2021-07-14T01:55:07.554" v="159"/>
          <ac:grpSpMkLst>
            <pc:docMk/>
            <pc:sldMk cId="1866820956" sldId="286"/>
            <ac:grpSpMk id="18" creationId="{DE6174AD-DBB0-43E6-98C2-738DB3A15244}"/>
          </ac:grpSpMkLst>
        </pc:grpChg>
        <pc:grpChg chg="add del">
          <ac:chgData name="Dante Beltran" userId="S::belt0023@algonquinlive.com::618081fb-4479-45f1-a927-c97d93c838a9" providerId="AD" clId="Web-{B07DD04B-1C32-465B-A6D8-91F05F30CB7E}" dt="2021-07-14T01:55:20.820" v="161"/>
          <ac:grpSpMkLst>
            <pc:docMk/>
            <pc:sldMk cId="1866820956" sldId="286"/>
            <ac:grpSpMk id="28" creationId="{08F94D66-27EC-4CB8-8226-D7F41C161863}"/>
          </ac:grpSpMkLst>
        </pc:grpChg>
        <pc:grpChg chg="add del">
          <ac:chgData name="Dante Beltran" userId="S::belt0023@algonquinlive.com::618081fb-4479-45f1-a927-c97d93c838a9" providerId="AD" clId="Web-{B07DD04B-1C32-465B-A6D8-91F05F30CB7E}" dt="2021-07-14T01:55:07.539" v="158"/>
          <ac:grpSpMkLst>
            <pc:docMk/>
            <pc:sldMk cId="1866820956" sldId="286"/>
            <ac:grpSpMk id="31" creationId="{C616B3DC-C165-433D-9187-62DCC0E317D3}"/>
          </ac:grpSpMkLst>
        </pc:grpChg>
        <pc:grpChg chg="add del">
          <ac:chgData name="Dante Beltran" userId="S::belt0023@algonquinlive.com::618081fb-4479-45f1-a927-c97d93c838a9" providerId="AD" clId="Web-{B07DD04B-1C32-465B-A6D8-91F05F30CB7E}" dt="2021-07-14T01:55:26.258" v="163"/>
          <ac:grpSpMkLst>
            <pc:docMk/>
            <pc:sldMk cId="1866820956" sldId="286"/>
            <ac:grpSpMk id="42" creationId="{E9D059B6-ADD8-488A-B346-63289E90D13F}"/>
          </ac:grpSpMkLst>
        </pc:grpChg>
        <pc:grpChg chg="add">
          <ac:chgData name="Dante Beltran" userId="S::belt0023@algonquinlive.com::618081fb-4479-45f1-a927-c97d93c838a9" providerId="AD" clId="Web-{B07DD04B-1C32-465B-A6D8-91F05F30CB7E}" dt="2021-07-14T01:55:26.258" v="163"/>
          <ac:grpSpMkLst>
            <pc:docMk/>
            <pc:sldMk cId="1866820956" sldId="286"/>
            <ac:grpSpMk id="63" creationId="{08F94D66-27EC-4CB8-8226-D7F41C161863}"/>
          </ac:grpSpMkLst>
        </pc:grpChg>
        <pc:grpChg chg="add">
          <ac:chgData name="Dante Beltran" userId="S::belt0023@algonquinlive.com::618081fb-4479-45f1-a927-c97d93c838a9" providerId="AD" clId="Web-{B07DD04B-1C32-465B-A6D8-91F05F30CB7E}" dt="2021-07-14T01:55:26.258" v="163"/>
          <ac:grpSpMkLst>
            <pc:docMk/>
            <pc:sldMk cId="1866820956" sldId="286"/>
            <ac:grpSpMk id="73" creationId="{DE6174AD-DBB0-43E6-98C2-738DB3A15244}"/>
          </ac:grpSpMkLst>
        </pc:grpChg>
        <pc:picChg chg="add del mod">
          <ac:chgData name="Dante Beltran" userId="S::belt0023@algonquinlive.com::618081fb-4479-45f1-a927-c97d93c838a9" providerId="AD" clId="Web-{B07DD04B-1C32-465B-A6D8-91F05F30CB7E}" dt="2021-07-14T01:53:11.819" v="142"/>
          <ac:picMkLst>
            <pc:docMk/>
            <pc:sldMk cId="1866820956" sldId="286"/>
            <ac:picMk id="3" creationId="{DEB14F0D-0C29-4F52-A59E-BA6A0FDB5ED5}"/>
          </ac:picMkLst>
        </pc:picChg>
        <pc:picChg chg="add del">
          <ac:chgData name="Dante Beltran" userId="S::belt0023@algonquinlive.com::618081fb-4479-45f1-a927-c97d93c838a9" providerId="AD" clId="Web-{B07DD04B-1C32-465B-A6D8-91F05F30CB7E}" dt="2021-07-14T01:52:51.679" v="134"/>
          <ac:picMkLst>
            <pc:docMk/>
            <pc:sldMk cId="1866820956" sldId="286"/>
            <ac:picMk id="4" creationId="{CD92668F-8DD6-4ED8-B38E-12C4572C5C9C}"/>
          </ac:picMkLst>
        </pc:picChg>
        <pc:picChg chg="add del mod">
          <ac:chgData name="Dante Beltran" userId="S::belt0023@algonquinlive.com::618081fb-4479-45f1-a927-c97d93c838a9" providerId="AD" clId="Web-{B07DD04B-1C32-465B-A6D8-91F05F30CB7E}" dt="2021-07-14T01:53:36.085" v="144"/>
          <ac:picMkLst>
            <pc:docMk/>
            <pc:sldMk cId="1866820956" sldId="286"/>
            <ac:picMk id="7" creationId="{52062D28-3213-410F-9A1E-E70645FFDFEC}"/>
          </ac:picMkLst>
        </pc:picChg>
        <pc:picChg chg="add del mod">
          <ac:chgData name="Dante Beltran" userId="S::belt0023@algonquinlive.com::618081fb-4479-45f1-a927-c97d93c838a9" providerId="AD" clId="Web-{B07DD04B-1C32-465B-A6D8-91F05F30CB7E}" dt="2021-07-14T01:53:51.710" v="152"/>
          <ac:picMkLst>
            <pc:docMk/>
            <pc:sldMk cId="1866820956" sldId="286"/>
            <ac:picMk id="15" creationId="{374F9F8A-E66A-4310-89B9-A0926D79CBEB}"/>
          </ac:picMkLst>
        </pc:picChg>
        <pc:picChg chg="add del mod">
          <ac:chgData name="Dante Beltran" userId="S::belt0023@algonquinlive.com::618081fb-4479-45f1-a927-c97d93c838a9" providerId="AD" clId="Web-{B07DD04B-1C32-465B-A6D8-91F05F30CB7E}" dt="2021-07-14T01:55:16.992" v="160"/>
          <ac:picMkLst>
            <pc:docMk/>
            <pc:sldMk cId="1866820956" sldId="286"/>
            <ac:picMk id="26" creationId="{BD03747B-8467-456A-A31B-7D5D7D6A956B}"/>
          </ac:picMkLst>
        </pc:picChg>
        <pc:picChg chg="add mod">
          <ac:chgData name="Dante Beltran" userId="S::belt0023@algonquinlive.com::618081fb-4479-45f1-a927-c97d93c838a9" providerId="AD" clId="Web-{B07DD04B-1C32-465B-A6D8-91F05F30CB7E}" dt="2021-07-14T01:55:26.258" v="163"/>
          <ac:picMkLst>
            <pc:docMk/>
            <pc:sldMk cId="1866820956" sldId="286"/>
            <ac:picMk id="27" creationId="{1D7C4D56-3159-4436-AA68-C083F3865344}"/>
          </ac:picMkLst>
        </pc:picChg>
      </pc:sldChg>
      <pc:sldChg chg="addSp delSp modSp new del mod setBg">
        <pc:chgData name="Dante Beltran" userId="S::belt0023@algonquinlive.com::618081fb-4479-45f1-a927-c97d93c838a9" providerId="AD" clId="Web-{B07DD04B-1C32-465B-A6D8-91F05F30CB7E}" dt="2021-07-14T02:57:27.297" v="548"/>
        <pc:sldMkLst>
          <pc:docMk/>
          <pc:sldMk cId="3951535089" sldId="288"/>
        </pc:sldMkLst>
        <pc:spChg chg="mod">
          <ac:chgData name="Dante Beltran" userId="S::belt0023@algonquinlive.com::618081fb-4479-45f1-a927-c97d93c838a9" providerId="AD" clId="Web-{B07DD04B-1C32-465B-A6D8-91F05F30CB7E}" dt="2021-07-14T02:57:20.766" v="547"/>
          <ac:spMkLst>
            <pc:docMk/>
            <pc:sldMk cId="3951535089" sldId="288"/>
            <ac:spMk id="2" creationId="{33BE252C-CC36-40E8-945B-AA41889593DB}"/>
          </ac:spMkLst>
        </pc:spChg>
        <pc:spChg chg="del mod">
          <ac:chgData name="Dante Beltran" userId="S::belt0023@algonquinlive.com::618081fb-4479-45f1-a927-c97d93c838a9" providerId="AD" clId="Web-{B07DD04B-1C32-465B-A6D8-91F05F30CB7E}" dt="2021-07-14T02:57:07.167" v="542"/>
          <ac:spMkLst>
            <pc:docMk/>
            <pc:sldMk cId="3951535089" sldId="288"/>
            <ac:spMk id="3" creationId="{31CC0435-A512-4507-B5FE-CD32397932D9}"/>
          </ac:spMkLst>
        </pc:spChg>
        <pc:spChg chg="add del">
          <ac:chgData name="Dante Beltran" userId="S::belt0023@algonquinlive.com::618081fb-4479-45f1-a927-c97d93c838a9" providerId="AD" clId="Web-{B07DD04B-1C32-465B-A6D8-91F05F30CB7E}" dt="2021-07-14T02:57:20.766" v="547"/>
          <ac:spMkLst>
            <pc:docMk/>
            <pc:sldMk cId="3951535089" sldId="288"/>
            <ac:spMk id="9" creationId="{63336871-0118-4F6E-8DBD-20AEFC62A9AD}"/>
          </ac:spMkLst>
        </pc:spChg>
        <pc:spChg chg="add del">
          <ac:chgData name="Dante Beltran" userId="S::belt0023@algonquinlive.com::618081fb-4479-45f1-a927-c97d93c838a9" providerId="AD" clId="Web-{B07DD04B-1C32-465B-A6D8-91F05F30CB7E}" dt="2021-07-14T02:57:20.766" v="547"/>
          <ac:spMkLst>
            <pc:docMk/>
            <pc:sldMk cId="3951535089" sldId="288"/>
            <ac:spMk id="11" creationId="{F03CC8D0-33AF-417F-8454-1FDB6C22DD25}"/>
          </ac:spMkLst>
        </pc:spChg>
        <pc:spChg chg="add mod">
          <ac:chgData name="Dante Beltran" userId="S::belt0023@algonquinlive.com::618081fb-4479-45f1-a927-c97d93c838a9" providerId="AD" clId="Web-{B07DD04B-1C32-465B-A6D8-91F05F30CB7E}" dt="2021-07-14T02:57:20.766" v="547"/>
          <ac:spMkLst>
            <pc:docMk/>
            <pc:sldMk cId="3951535089" sldId="288"/>
            <ac:spMk id="25" creationId="{43A4C8DA-9882-4C35-A9CA-8A9543DA0BA3}"/>
          </ac:spMkLst>
        </pc:spChg>
        <pc:grpChg chg="add del">
          <ac:chgData name="Dante Beltran" userId="S::belt0023@algonquinlive.com::618081fb-4479-45f1-a927-c97d93c838a9" providerId="AD" clId="Web-{B07DD04B-1C32-465B-A6D8-91F05F30CB7E}" dt="2021-07-14T02:57:20.766" v="547"/>
          <ac:grpSpMkLst>
            <pc:docMk/>
            <pc:sldMk cId="3951535089" sldId="288"/>
            <ac:grpSpMk id="13" creationId="{B5A08A69-9EE1-4A9E-96B6-D769D87C2F9E}"/>
          </ac:grpSpMkLst>
        </pc:grpChg>
        <pc:graphicFrameChg chg="add mod ord modGraphic">
          <ac:chgData name="Dante Beltran" userId="S::belt0023@algonquinlive.com::618081fb-4479-45f1-a927-c97d93c838a9" providerId="AD" clId="Web-{B07DD04B-1C32-465B-A6D8-91F05F30CB7E}" dt="2021-07-14T02:57:20.766" v="547"/>
          <ac:graphicFrameMkLst>
            <pc:docMk/>
            <pc:sldMk cId="3951535089" sldId="288"/>
            <ac:graphicFrameMk id="5" creationId="{8176D4B2-F66E-41C0-8C4B-78B0EB311F33}"/>
          </ac:graphicFrameMkLst>
        </pc:graphicFrameChg>
        <pc:picChg chg="add mod">
          <ac:chgData name="Dante Beltran" userId="S::belt0023@algonquinlive.com::618081fb-4479-45f1-a927-c97d93c838a9" providerId="AD" clId="Web-{B07DD04B-1C32-465B-A6D8-91F05F30CB7E}" dt="2021-07-14T02:57:20.766" v="547"/>
          <ac:picMkLst>
            <pc:docMk/>
            <pc:sldMk cId="3951535089" sldId="288"/>
            <ac:picMk id="24" creationId="{79EF5298-EA73-45EB-9028-43B1446EF22E}"/>
          </ac:picMkLst>
        </pc:picChg>
      </pc:sldChg>
      <pc:sldChg chg="addSp delSp modSp new">
        <pc:chgData name="Dante Beltran" userId="S::belt0023@algonquinlive.com::618081fb-4479-45f1-a927-c97d93c838a9" providerId="AD" clId="Web-{B07DD04B-1C32-465B-A6D8-91F05F30CB7E}" dt="2021-07-14T02:44:40.218" v="475" actId="1076"/>
        <pc:sldMkLst>
          <pc:docMk/>
          <pc:sldMk cId="4113219636" sldId="288"/>
        </pc:sldMkLst>
        <pc:spChg chg="del">
          <ac:chgData name="Dante Beltran" userId="S::belt0023@algonquinlive.com::618081fb-4479-45f1-a927-c97d93c838a9" providerId="AD" clId="Web-{B07DD04B-1C32-465B-A6D8-91F05F30CB7E}" dt="2021-07-14T02:40:02.732" v="418"/>
          <ac:spMkLst>
            <pc:docMk/>
            <pc:sldMk cId="4113219636" sldId="288"/>
            <ac:spMk id="2" creationId="{6B16C882-0CDA-4A26-A85D-8911D4C70C9D}"/>
          </ac:spMkLst>
        </pc:spChg>
        <pc:spChg chg="mod">
          <ac:chgData name="Dante Beltran" userId="S::belt0023@algonquinlive.com::618081fb-4479-45f1-a927-c97d93c838a9" providerId="AD" clId="Web-{B07DD04B-1C32-465B-A6D8-91F05F30CB7E}" dt="2021-07-14T02:39:02.920" v="358" actId="20577"/>
          <ac:spMkLst>
            <pc:docMk/>
            <pc:sldMk cId="4113219636" sldId="288"/>
            <ac:spMk id="3" creationId="{87616FD0-7B62-42D1-921B-AB0A5F915BF5}"/>
          </ac:spMkLst>
        </pc:spChg>
        <pc:spChg chg="mod">
          <ac:chgData name="Dante Beltran" userId="S::belt0023@algonquinlive.com::618081fb-4479-45f1-a927-c97d93c838a9" providerId="AD" clId="Web-{B07DD04B-1C32-465B-A6D8-91F05F30CB7E}" dt="2021-07-14T02:40:43.592" v="465" actId="20577"/>
          <ac:spMkLst>
            <pc:docMk/>
            <pc:sldMk cId="4113219636" sldId="288"/>
            <ac:spMk id="4" creationId="{27D1FC8A-50D1-42B1-A1D9-1990431065CA}"/>
          </ac:spMkLst>
        </pc:spChg>
        <pc:spChg chg="mod">
          <ac:chgData name="Dante Beltran" userId="S::belt0023@algonquinlive.com::618081fb-4479-45f1-a927-c97d93c838a9" providerId="AD" clId="Web-{B07DD04B-1C32-465B-A6D8-91F05F30CB7E}" dt="2021-07-14T02:44:40.218" v="475" actId="1076"/>
          <ac:spMkLst>
            <pc:docMk/>
            <pc:sldMk cId="4113219636" sldId="288"/>
            <ac:spMk id="5" creationId="{53716E13-E6B4-4347-82B2-6096C841C811}"/>
          </ac:spMkLst>
        </pc:spChg>
        <pc:spChg chg="mod">
          <ac:chgData name="Dante Beltran" userId="S::belt0023@algonquinlive.com::618081fb-4479-45f1-a927-c97d93c838a9" providerId="AD" clId="Web-{B07DD04B-1C32-465B-A6D8-91F05F30CB7E}" dt="2021-07-14T02:44:37.312" v="473" actId="1076"/>
          <ac:spMkLst>
            <pc:docMk/>
            <pc:sldMk cId="4113219636" sldId="288"/>
            <ac:spMk id="6" creationId="{F3D2F1A8-B0F1-4C64-86F2-76BF16CB3284}"/>
          </ac:spMkLst>
        </pc:spChg>
        <pc:spChg chg="add del mod">
          <ac:chgData name="Dante Beltran" userId="S::belt0023@algonquinlive.com::618081fb-4479-45f1-a927-c97d93c838a9" providerId="AD" clId="Web-{B07DD04B-1C32-465B-A6D8-91F05F30CB7E}" dt="2021-07-14T02:40:01.326" v="417"/>
          <ac:spMkLst>
            <pc:docMk/>
            <pc:sldMk cId="4113219636" sldId="288"/>
            <ac:spMk id="8" creationId="{A3A0CF9E-C73E-48A3-BB82-74AE0B8750BD}"/>
          </ac:spMkLst>
        </pc:spChg>
        <pc:spChg chg="add del">
          <ac:chgData name="Dante Beltran" userId="S::belt0023@algonquinlive.com::618081fb-4479-45f1-a927-c97d93c838a9" providerId="AD" clId="Web-{B07DD04B-1C32-465B-A6D8-91F05F30CB7E}" dt="2021-07-14T02:38:37.591" v="343"/>
          <ac:spMkLst>
            <pc:docMk/>
            <pc:sldMk cId="4113219636" sldId="288"/>
            <ac:spMk id="10" creationId="{4C54E350-F8F9-4A7C-9D79-892299C2DF1F}"/>
          </ac:spMkLst>
        </pc:spChg>
        <pc:graphicFrameChg chg="add mod modGraphic">
          <ac:chgData name="Dante Beltran" userId="S::belt0023@algonquinlive.com::618081fb-4479-45f1-a927-c97d93c838a9" providerId="AD" clId="Web-{B07DD04B-1C32-465B-A6D8-91F05F30CB7E}" dt="2021-07-14T02:40:10.764" v="421" actId="1076"/>
          <ac:graphicFrameMkLst>
            <pc:docMk/>
            <pc:sldMk cId="4113219636" sldId="288"/>
            <ac:graphicFrameMk id="12" creationId="{E2910FA6-52A0-414F-93CB-B617610D3465}"/>
          </ac:graphicFrameMkLst>
        </pc:graphicFrameChg>
      </pc:sldChg>
    </pc:docChg>
  </pc:docChgLst>
  <pc:docChgLst>
    <pc:chgData name="Tuankien Truong" userId="S::truo0059@algonquinlive.com::79d952fe-6b2b-4e27-9184-f53341ef8f58" providerId="AD" clId="Web-{4C1FDADC-6C4C-49DA-91F5-B319171384A5}"/>
    <pc:docChg chg="addSld modSld">
      <pc:chgData name="Tuankien Truong" userId="S::truo0059@algonquinlive.com::79d952fe-6b2b-4e27-9184-f53341ef8f58" providerId="AD" clId="Web-{4C1FDADC-6C4C-49DA-91F5-B319171384A5}" dt="2021-07-12T23:39:04.998" v="71"/>
      <pc:docMkLst>
        <pc:docMk/>
      </pc:docMkLst>
      <pc:sldChg chg="modSp">
        <pc:chgData name="Tuankien Truong" userId="S::truo0059@algonquinlive.com::79d952fe-6b2b-4e27-9184-f53341ef8f58" providerId="AD" clId="Web-{4C1FDADC-6C4C-49DA-91F5-B319171384A5}" dt="2021-07-12T21:44:03.939" v="3" actId="20577"/>
        <pc:sldMkLst>
          <pc:docMk/>
          <pc:sldMk cId="109857222" sldId="256"/>
        </pc:sldMkLst>
        <pc:spChg chg="mod">
          <ac:chgData name="Tuankien Truong" userId="S::truo0059@algonquinlive.com::79d952fe-6b2b-4e27-9184-f53341ef8f58" providerId="AD" clId="Web-{4C1FDADC-6C4C-49DA-91F5-B319171384A5}" dt="2021-07-12T21:44:03.939" v="3" actId="20577"/>
          <ac:spMkLst>
            <pc:docMk/>
            <pc:sldMk cId="109857222" sldId="256"/>
            <ac:spMk id="2" creationId="{00000000-0000-0000-0000-000000000000}"/>
          </ac:spMkLst>
        </pc:spChg>
      </pc:sldChg>
      <pc:sldChg chg="addSp delSp modSp new">
        <pc:chgData name="Tuankien Truong" userId="S::truo0059@algonquinlive.com::79d952fe-6b2b-4e27-9184-f53341ef8f58" providerId="AD" clId="Web-{4C1FDADC-6C4C-49DA-91F5-B319171384A5}" dt="2021-07-12T23:39:04.998" v="71"/>
        <pc:sldMkLst>
          <pc:docMk/>
          <pc:sldMk cId="1261049555" sldId="265"/>
        </pc:sldMkLst>
        <pc:spChg chg="mod">
          <ac:chgData name="Tuankien Truong" userId="S::truo0059@algonquinlive.com::79d952fe-6b2b-4e27-9184-f53341ef8f58" providerId="AD" clId="Web-{4C1FDADC-6C4C-49DA-91F5-B319171384A5}" dt="2021-07-12T23:33:56.899" v="46" actId="14100"/>
          <ac:spMkLst>
            <pc:docMk/>
            <pc:sldMk cId="1261049555" sldId="265"/>
            <ac:spMk id="2" creationId="{8012E37A-0214-4827-A1EE-ADAEFA2F9989}"/>
          </ac:spMkLst>
        </pc:spChg>
        <pc:spChg chg="mod">
          <ac:chgData name="Tuankien Truong" userId="S::truo0059@algonquinlive.com::79d952fe-6b2b-4e27-9184-f53341ef8f58" providerId="AD" clId="Web-{4C1FDADC-6C4C-49DA-91F5-B319171384A5}" dt="2021-07-12T23:18:26.402" v="41" actId="20577"/>
          <ac:spMkLst>
            <pc:docMk/>
            <pc:sldMk cId="1261049555" sldId="265"/>
            <ac:spMk id="3" creationId="{802EE572-3274-45F9-B890-2A6FDF5FF589}"/>
          </ac:spMkLst>
        </pc:spChg>
        <pc:picChg chg="del">
          <ac:chgData name="Tuankien Truong" userId="S::truo0059@algonquinlive.com::79d952fe-6b2b-4e27-9184-f53341ef8f58" providerId="AD" clId="Web-{4C1FDADC-6C4C-49DA-91F5-B319171384A5}" dt="2021-07-12T23:36:52.505" v="52"/>
          <ac:picMkLst>
            <pc:docMk/>
            <pc:sldMk cId="1261049555" sldId="265"/>
            <ac:picMk id="99" creationId="{876F9E8C-992E-45C9-9C25-FE68D7BFE61E}"/>
          </ac:picMkLst>
        </pc:picChg>
        <pc:picChg chg="add mod">
          <ac:chgData name="Tuankien Truong" userId="S::truo0059@algonquinlive.com::79d952fe-6b2b-4e27-9184-f53341ef8f58" providerId="AD" clId="Web-{4C1FDADC-6C4C-49DA-91F5-B319171384A5}" dt="2021-07-12T23:34:02.759" v="48" actId="1076"/>
          <ac:picMkLst>
            <pc:docMk/>
            <pc:sldMk cId="1261049555" sldId="265"/>
            <ac:picMk id="324" creationId="{FF5C828B-DE5B-4753-9024-E2300B9039B8}"/>
          </ac:picMkLst>
        </pc:picChg>
        <pc:picChg chg="add del mod">
          <ac:chgData name="Tuankien Truong" userId="S::truo0059@algonquinlive.com::79d952fe-6b2b-4e27-9184-f53341ef8f58" providerId="AD" clId="Web-{4C1FDADC-6C4C-49DA-91F5-B319171384A5}" dt="2021-07-12T23:34:30.996" v="51"/>
          <ac:picMkLst>
            <pc:docMk/>
            <pc:sldMk cId="1261049555" sldId="265"/>
            <ac:picMk id="325" creationId="{4AE92029-5299-40B5-AB3F-2062B60CFCD0}"/>
          </ac:picMkLst>
        </pc:picChg>
        <pc:picChg chg="add mod">
          <ac:chgData name="Tuankien Truong" userId="S::truo0059@algonquinlive.com::79d952fe-6b2b-4e27-9184-f53341ef8f58" providerId="AD" clId="Web-{4C1FDADC-6C4C-49DA-91F5-B319171384A5}" dt="2021-07-12T23:39:04.998" v="71"/>
          <ac:picMkLst>
            <pc:docMk/>
            <pc:sldMk cId="1261049555" sldId="265"/>
            <ac:picMk id="326" creationId="{84957ECC-6B81-4363-89B1-87DA6DB53775}"/>
          </ac:picMkLst>
        </pc:picChg>
        <pc:picChg chg="add del mod">
          <ac:chgData name="Tuankien Truong" userId="S::truo0059@algonquinlive.com::79d952fe-6b2b-4e27-9184-f53341ef8f58" providerId="AD" clId="Web-{4C1FDADC-6C4C-49DA-91F5-B319171384A5}" dt="2021-07-12T23:37:46.805" v="70"/>
          <ac:picMkLst>
            <pc:docMk/>
            <pc:sldMk cId="1261049555" sldId="265"/>
            <ac:picMk id="327" creationId="{E4AEC362-C98F-4CE9-B763-EB9C9BD9876E}"/>
          </ac:picMkLst>
        </pc:picChg>
      </pc:sldChg>
    </pc:docChg>
  </pc:docChgLst>
  <pc:docChgLst>
    <pc:chgData name="Mark Greenidge" userId="S::gree0436@algonquinlive.com::a5b88565-b7f7-4dd8-a071-0db4c1f36d54" providerId="AD" clId="Web-{F1D04C39-22BB-41A3-AC25-AA2245F37620}"/>
    <pc:docChg chg="addSld modSld sldOrd">
      <pc:chgData name="Mark Greenidge" userId="S::gree0436@algonquinlive.com::a5b88565-b7f7-4dd8-a071-0db4c1f36d54" providerId="AD" clId="Web-{F1D04C39-22BB-41A3-AC25-AA2245F37620}" dt="2021-07-12T23:40:56.054" v="922" actId="20577"/>
      <pc:docMkLst>
        <pc:docMk/>
      </pc:docMkLst>
      <pc:sldChg chg="addSp delSp modSp new mod setBg">
        <pc:chgData name="Mark Greenidge" userId="S::gree0436@algonquinlive.com::a5b88565-b7f7-4dd8-a071-0db4c1f36d54" providerId="AD" clId="Web-{F1D04C39-22BB-41A3-AC25-AA2245F37620}" dt="2021-07-12T23:40:56.054" v="922" actId="20577"/>
        <pc:sldMkLst>
          <pc:docMk/>
          <pc:sldMk cId="1946854471" sldId="258"/>
        </pc:sldMkLst>
        <pc:spChg chg="mod">
          <ac:chgData name="Mark Greenidge" userId="S::gree0436@algonquinlive.com::a5b88565-b7f7-4dd8-a071-0db4c1f36d54" providerId="AD" clId="Web-{F1D04C39-22BB-41A3-AC25-AA2245F37620}" dt="2021-07-12T23:35:51.651" v="906"/>
          <ac:spMkLst>
            <pc:docMk/>
            <pc:sldMk cId="1946854471" sldId="258"/>
            <ac:spMk id="2" creationId="{FB27D20E-4260-48FC-9EC2-A51EE56BD8DF}"/>
          </ac:spMkLst>
        </pc:spChg>
        <pc:spChg chg="add del mod">
          <ac:chgData name="Mark Greenidge" userId="S::gree0436@algonquinlive.com::a5b88565-b7f7-4dd8-a071-0db4c1f36d54" providerId="AD" clId="Web-{F1D04C39-22BB-41A3-AC25-AA2245F37620}" dt="2021-07-12T23:32:46.483" v="904"/>
          <ac:spMkLst>
            <pc:docMk/>
            <pc:sldMk cId="1946854471" sldId="258"/>
            <ac:spMk id="3" creationId="{C4F2CAA5-BA08-4464-ABCA-0BF8184EA5A5}"/>
          </ac:spMkLst>
        </pc:spChg>
        <pc:spChg chg="add del">
          <ac:chgData name="Mark Greenidge" userId="S::gree0436@algonquinlive.com::a5b88565-b7f7-4dd8-a071-0db4c1f36d54" providerId="AD" clId="Web-{F1D04C39-22BB-41A3-AC25-AA2245F37620}" dt="2021-07-12T23:32:21.685" v="897"/>
          <ac:spMkLst>
            <pc:docMk/>
            <pc:sldMk cId="1946854471" sldId="258"/>
            <ac:spMk id="9" creationId="{BED1B64B-251E-446A-A285-6626C4EC010D}"/>
          </ac:spMkLst>
        </pc:spChg>
        <pc:spChg chg="add del">
          <ac:chgData name="Mark Greenidge" userId="S::gree0436@algonquinlive.com::a5b88565-b7f7-4dd8-a071-0db4c1f36d54" providerId="AD" clId="Web-{F1D04C39-22BB-41A3-AC25-AA2245F37620}" dt="2021-07-12T23:36:06.823" v="910"/>
          <ac:spMkLst>
            <pc:docMk/>
            <pc:sldMk cId="1946854471" sldId="258"/>
            <ac:spMk id="10" creationId="{BED1B64B-251E-446A-A285-6626C4EC010D}"/>
          </ac:spMkLst>
        </pc:spChg>
        <pc:spChg chg="add del">
          <ac:chgData name="Mark Greenidge" userId="S::gree0436@algonquinlive.com::a5b88565-b7f7-4dd8-a071-0db4c1f36d54" providerId="AD" clId="Web-{F1D04C39-22BB-41A3-AC25-AA2245F37620}" dt="2021-07-12T23:32:21.685" v="897"/>
          <ac:spMkLst>
            <pc:docMk/>
            <pc:sldMk cId="1946854471" sldId="258"/>
            <ac:spMk id="19" creationId="{A27AE693-58E8-48BC-8ED0-568ABFEABB35}"/>
          </ac:spMkLst>
        </pc:spChg>
        <pc:spChg chg="add del">
          <ac:chgData name="Mark Greenidge" userId="S::gree0436@algonquinlive.com::a5b88565-b7f7-4dd8-a071-0db4c1f36d54" providerId="AD" clId="Web-{F1D04C39-22BB-41A3-AC25-AA2245F37620}" dt="2021-07-12T23:36:06.823" v="910"/>
          <ac:spMkLst>
            <pc:docMk/>
            <pc:sldMk cId="1946854471" sldId="258"/>
            <ac:spMk id="20" creationId="{A27AE693-58E8-48BC-8ED0-568ABFEABB35}"/>
          </ac:spMkLst>
        </pc:spChg>
        <pc:spChg chg="add del">
          <ac:chgData name="Mark Greenidge" userId="S::gree0436@algonquinlive.com::a5b88565-b7f7-4dd8-a071-0db4c1f36d54" providerId="AD" clId="Web-{F1D04C39-22BB-41A3-AC25-AA2245F37620}" dt="2021-07-12T23:36:06.823" v="910"/>
          <ac:spMkLst>
            <pc:docMk/>
            <pc:sldMk cId="1946854471" sldId="258"/>
            <ac:spMk id="26" creationId="{BED1B64B-251E-446A-A285-6626C4EC010D}"/>
          </ac:spMkLst>
        </pc:spChg>
        <pc:spChg chg="add del">
          <ac:chgData name="Mark Greenidge" userId="S::gree0436@algonquinlive.com::a5b88565-b7f7-4dd8-a071-0db4c1f36d54" providerId="AD" clId="Web-{F1D04C39-22BB-41A3-AC25-AA2245F37620}" dt="2021-07-12T23:36:06.823" v="910"/>
          <ac:spMkLst>
            <pc:docMk/>
            <pc:sldMk cId="1946854471" sldId="258"/>
            <ac:spMk id="36" creationId="{A27AE693-58E8-48BC-8ED0-568ABFEABB35}"/>
          </ac:spMkLst>
        </pc:spChg>
        <pc:grpChg chg="add del">
          <ac:chgData name="Mark Greenidge" userId="S::gree0436@algonquinlive.com::a5b88565-b7f7-4dd8-a071-0db4c1f36d54" providerId="AD" clId="Web-{F1D04C39-22BB-41A3-AC25-AA2245F37620}" dt="2021-07-12T23:32:21.685" v="897"/>
          <ac:grpSpMkLst>
            <pc:docMk/>
            <pc:sldMk cId="1946854471" sldId="258"/>
            <ac:grpSpMk id="11" creationId="{CD02B5D1-60D4-4D5B-AFD9-C986E227431B}"/>
          </ac:grpSpMkLst>
        </pc:grpChg>
        <pc:grpChg chg="add del">
          <ac:chgData name="Mark Greenidge" userId="S::gree0436@algonquinlive.com::a5b88565-b7f7-4dd8-a071-0db4c1f36d54" providerId="AD" clId="Web-{F1D04C39-22BB-41A3-AC25-AA2245F37620}" dt="2021-07-12T23:36:06.823" v="910"/>
          <ac:grpSpMkLst>
            <pc:docMk/>
            <pc:sldMk cId="1946854471" sldId="258"/>
            <ac:grpSpMk id="18" creationId="{CD02B5D1-60D4-4D5B-AFD9-C986E227431B}"/>
          </ac:grpSpMkLst>
        </pc:grpChg>
        <pc:grpChg chg="add del">
          <ac:chgData name="Mark Greenidge" userId="S::gree0436@algonquinlive.com::a5b88565-b7f7-4dd8-a071-0db4c1f36d54" providerId="AD" clId="Web-{F1D04C39-22BB-41A3-AC25-AA2245F37620}" dt="2021-07-12T23:36:06.823" v="910"/>
          <ac:grpSpMkLst>
            <pc:docMk/>
            <pc:sldMk cId="1946854471" sldId="258"/>
            <ac:grpSpMk id="28" creationId="{CD02B5D1-60D4-4D5B-AFD9-C986E227431B}"/>
          </ac:grpSpMkLst>
        </pc:grpChg>
        <pc:graphicFrameChg chg="add del">
          <ac:chgData name="Mark Greenidge" userId="S::gree0436@algonquinlive.com::a5b88565-b7f7-4dd8-a071-0db4c1f36d54" providerId="AD" clId="Web-{F1D04C39-22BB-41A3-AC25-AA2245F37620}" dt="2021-07-12T23:32:21.685" v="897"/>
          <ac:graphicFrameMkLst>
            <pc:docMk/>
            <pc:sldMk cId="1946854471" sldId="258"/>
            <ac:graphicFrameMk id="5" creationId="{75EA27E4-DC32-4316-8A5E-86BA30D242F2}"/>
          </ac:graphicFrameMkLst>
        </pc:graphicFrameChg>
        <pc:graphicFrameChg chg="add del">
          <ac:chgData name="Mark Greenidge" userId="S::gree0436@algonquinlive.com::a5b88565-b7f7-4dd8-a071-0db4c1f36d54" providerId="AD" clId="Web-{F1D04C39-22BB-41A3-AC25-AA2245F37620}" dt="2021-07-12T23:32:26.545" v="899"/>
          <ac:graphicFrameMkLst>
            <pc:docMk/>
            <pc:sldMk cId="1946854471" sldId="258"/>
            <ac:graphicFrameMk id="6" creationId="{715DEC62-BE4D-48D8-B11E-499D3914AAA3}"/>
          </ac:graphicFrameMkLst>
        </pc:graphicFrameChg>
        <pc:graphicFrameChg chg="add del">
          <ac:chgData name="Mark Greenidge" userId="S::gree0436@algonquinlive.com::a5b88565-b7f7-4dd8-a071-0db4c1f36d54" providerId="AD" clId="Web-{F1D04C39-22BB-41A3-AC25-AA2245F37620}" dt="2021-07-12T23:32:39.811" v="901"/>
          <ac:graphicFrameMkLst>
            <pc:docMk/>
            <pc:sldMk cId="1946854471" sldId="258"/>
            <ac:graphicFrameMk id="7" creationId="{1D4451E6-5B76-428A-A7FC-2E4B934F1FA6}"/>
          </ac:graphicFrameMkLst>
        </pc:graphicFrameChg>
        <pc:graphicFrameChg chg="add del">
          <ac:chgData name="Mark Greenidge" userId="S::gree0436@algonquinlive.com::a5b88565-b7f7-4dd8-a071-0db4c1f36d54" providerId="AD" clId="Web-{F1D04C39-22BB-41A3-AC25-AA2245F37620}" dt="2021-07-12T23:32:46.358" v="903"/>
          <ac:graphicFrameMkLst>
            <pc:docMk/>
            <pc:sldMk cId="1946854471" sldId="258"/>
            <ac:graphicFrameMk id="8" creationId="{5064F29E-2E52-4577-A0C2-0F8904335A5F}"/>
          </ac:graphicFrameMkLst>
        </pc:graphicFrameChg>
        <pc:graphicFrameChg chg="add mod modGraphic">
          <ac:chgData name="Mark Greenidge" userId="S::gree0436@algonquinlive.com::a5b88565-b7f7-4dd8-a071-0db4c1f36d54" providerId="AD" clId="Web-{F1D04C39-22BB-41A3-AC25-AA2245F37620}" dt="2021-07-12T23:40:56.054" v="922" actId="20577"/>
          <ac:graphicFrameMkLst>
            <pc:docMk/>
            <pc:sldMk cId="1946854471" sldId="258"/>
            <ac:graphicFrameMk id="21" creationId="{75EA27E4-DC32-4316-8A5E-86BA30D242F2}"/>
          </ac:graphicFrameMkLst>
        </pc:graphicFrameChg>
      </pc:sldChg>
      <pc:sldChg chg="modSp new">
        <pc:chgData name="Mark Greenidge" userId="S::gree0436@algonquinlive.com::a5b88565-b7f7-4dd8-a071-0db4c1f36d54" providerId="AD" clId="Web-{F1D04C39-22BB-41A3-AC25-AA2245F37620}" dt="2021-07-12T22:54:04.191" v="268" actId="1076"/>
        <pc:sldMkLst>
          <pc:docMk/>
          <pc:sldMk cId="1983080299" sldId="259"/>
        </pc:sldMkLst>
        <pc:spChg chg="mod">
          <ac:chgData name="Mark Greenidge" userId="S::gree0436@algonquinlive.com::a5b88565-b7f7-4dd8-a071-0db4c1f36d54" providerId="AD" clId="Web-{F1D04C39-22BB-41A3-AC25-AA2245F37620}" dt="2021-07-12T22:54:04.191" v="268" actId="1076"/>
          <ac:spMkLst>
            <pc:docMk/>
            <pc:sldMk cId="1983080299" sldId="259"/>
            <ac:spMk id="2" creationId="{CE46E12A-8ACB-4A99-9E49-FAEB754D6D5B}"/>
          </ac:spMkLst>
        </pc:spChg>
        <pc:spChg chg="mod">
          <ac:chgData name="Mark Greenidge" userId="S::gree0436@algonquinlive.com::a5b88565-b7f7-4dd8-a071-0db4c1f36d54" providerId="AD" clId="Web-{F1D04C39-22BB-41A3-AC25-AA2245F37620}" dt="2021-07-12T22:51:27.285" v="266" actId="14100"/>
          <ac:spMkLst>
            <pc:docMk/>
            <pc:sldMk cId="1983080299" sldId="259"/>
            <ac:spMk id="3" creationId="{605AFBE0-E249-486C-809E-385DF6D12679}"/>
          </ac:spMkLst>
        </pc:spChg>
      </pc:sldChg>
      <pc:sldChg chg="modSp">
        <pc:chgData name="Mark Greenidge" userId="S::gree0436@algonquinlive.com::a5b88565-b7f7-4dd8-a071-0db4c1f36d54" providerId="AD" clId="Web-{F1D04C39-22BB-41A3-AC25-AA2245F37620}" dt="2021-07-12T23:13:58.728" v="757" actId="20577"/>
        <pc:sldMkLst>
          <pc:docMk/>
          <pc:sldMk cId="1261049555" sldId="265"/>
        </pc:sldMkLst>
        <pc:spChg chg="mod">
          <ac:chgData name="Mark Greenidge" userId="S::gree0436@algonquinlive.com::a5b88565-b7f7-4dd8-a071-0db4c1f36d54" providerId="AD" clId="Web-{F1D04C39-22BB-41A3-AC25-AA2245F37620}" dt="2021-07-12T23:13:58.728" v="757" actId="20577"/>
          <ac:spMkLst>
            <pc:docMk/>
            <pc:sldMk cId="1261049555" sldId="265"/>
            <ac:spMk id="2" creationId="{8012E37A-0214-4827-A1EE-ADAEFA2F9989}"/>
          </ac:spMkLst>
        </pc:spChg>
        <pc:spChg chg="mod">
          <ac:chgData name="Mark Greenidge" userId="S::gree0436@algonquinlive.com::a5b88565-b7f7-4dd8-a071-0db4c1f36d54" providerId="AD" clId="Web-{F1D04C39-22BB-41A3-AC25-AA2245F37620}" dt="2021-07-12T23:13:21.597" v="744" actId="20577"/>
          <ac:spMkLst>
            <pc:docMk/>
            <pc:sldMk cId="1261049555" sldId="265"/>
            <ac:spMk id="3" creationId="{802EE572-3274-45F9-B890-2A6FDF5FF589}"/>
          </ac:spMkLst>
        </pc:spChg>
      </pc:sldChg>
      <pc:sldChg chg="new ord">
        <pc:chgData name="Mark Greenidge" userId="S::gree0436@algonquinlive.com::a5b88565-b7f7-4dd8-a071-0db4c1f36d54" providerId="AD" clId="Web-{F1D04C39-22BB-41A3-AC25-AA2245F37620}" dt="2021-07-12T23:31:38.637" v="895"/>
        <pc:sldMkLst>
          <pc:docMk/>
          <pc:sldMk cId="4214424984" sldId="268"/>
        </pc:sldMkLst>
      </pc:sldChg>
    </pc:docChg>
  </pc:docChgLst>
  <pc:docChgLst>
    <pc:chgData name="Dante Beltran" userId="S::belt0023@algonquinlive.com::618081fb-4479-45f1-a927-c97d93c838a9" providerId="AD" clId="Web-{817BC20B-599F-48E5-9756-19A2CBB3F645}"/>
    <pc:docChg chg="delSld modSld addMainMaster delMainMaster">
      <pc:chgData name="Dante Beltran" userId="S::belt0023@algonquinlive.com::618081fb-4479-45f1-a927-c97d93c838a9" providerId="AD" clId="Web-{817BC20B-599F-48E5-9756-19A2CBB3F645}" dt="2021-07-12T22:55:40.845" v="88" actId="20577"/>
      <pc:docMkLst>
        <pc:docMk/>
      </pc:docMkLst>
      <pc:sldChg chg="modSp mod modClrScheme chgLayout">
        <pc:chgData name="Dante Beltran" userId="S::belt0023@algonquinlive.com::618081fb-4479-45f1-a927-c97d93c838a9" providerId="AD" clId="Web-{817BC20B-599F-48E5-9756-19A2CBB3F645}" dt="2021-07-12T22:40:02.553" v="41" actId="20577"/>
        <pc:sldMkLst>
          <pc:docMk/>
          <pc:sldMk cId="109857222" sldId="256"/>
        </pc:sldMkLst>
        <pc:spChg chg="mod ord">
          <ac:chgData name="Dante Beltran" userId="S::belt0023@algonquinlive.com::618081fb-4479-45f1-a927-c97d93c838a9" providerId="AD" clId="Web-{817BC20B-599F-48E5-9756-19A2CBB3F645}" dt="2021-07-12T22:39:42.506" v="18" actId="1076"/>
          <ac:spMkLst>
            <pc:docMk/>
            <pc:sldMk cId="109857222" sldId="256"/>
            <ac:spMk id="2" creationId="{00000000-0000-0000-0000-000000000000}"/>
          </ac:spMkLst>
        </pc:spChg>
        <pc:spChg chg="mod ord">
          <ac:chgData name="Dante Beltran" userId="S::belt0023@algonquinlive.com::618081fb-4479-45f1-a927-c97d93c838a9" providerId="AD" clId="Web-{817BC20B-599F-48E5-9756-19A2CBB3F645}" dt="2021-07-12T22:40:02.553" v="41" actId="20577"/>
          <ac:spMkLst>
            <pc:docMk/>
            <pc:sldMk cId="109857222" sldId="256"/>
            <ac:spMk id="3" creationId="{00000000-0000-0000-0000-000000000000}"/>
          </ac:spMkLst>
        </pc:spChg>
      </pc:sldChg>
      <pc:sldChg chg="addSp delSp modSp del mod setBg modClrScheme addAnim setClrOvrMap chgLayout">
        <pc:chgData name="Dante Beltran" userId="S::belt0023@algonquinlive.com::618081fb-4479-45f1-a927-c97d93c838a9" providerId="AD" clId="Web-{817BC20B-599F-48E5-9756-19A2CBB3F645}" dt="2021-07-12T22:43:32.116" v="53"/>
        <pc:sldMkLst>
          <pc:docMk/>
          <pc:sldMk cId="3560656602" sldId="257"/>
        </pc:sldMkLst>
        <pc:spChg chg="mod ord">
          <ac:chgData name="Dante Beltran" userId="S::belt0023@algonquinlive.com::618081fb-4479-45f1-a927-c97d93c838a9" providerId="AD" clId="Web-{817BC20B-599F-48E5-9756-19A2CBB3F645}" dt="2021-07-12T22:43:26.022" v="52"/>
          <ac:spMkLst>
            <pc:docMk/>
            <pc:sldMk cId="3560656602" sldId="257"/>
            <ac:spMk id="2" creationId="{C4AB2772-B7B9-430D-BD06-55DACCEF9538}"/>
          </ac:spMkLst>
        </pc:spChg>
        <pc:spChg chg="mod ord">
          <ac:chgData name="Dante Beltran" userId="S::belt0023@algonquinlive.com::618081fb-4479-45f1-a927-c97d93c838a9" providerId="AD" clId="Web-{817BC20B-599F-48E5-9756-19A2CBB3F645}" dt="2021-07-12T22:43:26.022" v="52"/>
          <ac:spMkLst>
            <pc:docMk/>
            <pc:sldMk cId="3560656602" sldId="257"/>
            <ac:spMk id="3" creationId="{7A8E6AA0-EC47-4290-A4AC-B4ADDF4F0AA9}"/>
          </ac:spMkLst>
        </pc:spChg>
        <pc:spChg chg="add del">
          <ac:chgData name="Dante Beltran" userId="S::belt0023@algonquinlive.com::618081fb-4479-45f1-a927-c97d93c838a9" providerId="AD" clId="Web-{817BC20B-599F-48E5-9756-19A2CBB3F645}" dt="2021-07-12T22:43:26.022" v="52"/>
          <ac:spMkLst>
            <pc:docMk/>
            <pc:sldMk cId="3560656602" sldId="257"/>
            <ac:spMk id="8" creationId="{E67A1FC6-22FB-4EA7-B90A-C9F18FBEF30F}"/>
          </ac:spMkLst>
        </pc:spChg>
        <pc:spChg chg="add del">
          <ac:chgData name="Dante Beltran" userId="S::belt0023@algonquinlive.com::618081fb-4479-45f1-a927-c97d93c838a9" providerId="AD" clId="Web-{817BC20B-599F-48E5-9756-19A2CBB3F645}" dt="2021-07-12T22:43:26.022" v="52"/>
          <ac:spMkLst>
            <pc:docMk/>
            <pc:sldMk cId="3560656602" sldId="257"/>
            <ac:spMk id="10" creationId="{6246FDC4-DD97-431A-914A-9EB57A4A3C7C}"/>
          </ac:spMkLst>
        </pc:spChg>
        <pc:spChg chg="add del">
          <ac:chgData name="Dante Beltran" userId="S::belt0023@algonquinlive.com::618081fb-4479-45f1-a927-c97d93c838a9" providerId="AD" clId="Web-{817BC20B-599F-48E5-9756-19A2CBB3F645}" dt="2021-07-12T22:43:26.022" v="52"/>
          <ac:spMkLst>
            <pc:docMk/>
            <pc:sldMk cId="3560656602" sldId="257"/>
            <ac:spMk id="12" creationId="{CD4E68A2-74B0-42F5-BB75-2E1A7C2018C7}"/>
          </ac:spMkLst>
        </pc:spChg>
        <pc:spChg chg="add">
          <ac:chgData name="Dante Beltran" userId="S::belt0023@algonquinlive.com::618081fb-4479-45f1-a927-c97d93c838a9" providerId="AD" clId="Web-{817BC20B-599F-48E5-9756-19A2CBB3F645}" dt="2021-07-12T22:43:26.022" v="52"/>
          <ac:spMkLst>
            <pc:docMk/>
            <pc:sldMk cId="3560656602" sldId="257"/>
            <ac:spMk id="17" creationId="{CE3D4922-3D1C-4679-9A86-15BFC1A252F0}"/>
          </ac:spMkLst>
        </pc:spChg>
        <pc:spChg chg="add">
          <ac:chgData name="Dante Beltran" userId="S::belt0023@algonquinlive.com::618081fb-4479-45f1-a927-c97d93c838a9" providerId="AD" clId="Web-{817BC20B-599F-48E5-9756-19A2CBB3F645}" dt="2021-07-12T22:43:26.022" v="52"/>
          <ac:spMkLst>
            <pc:docMk/>
            <pc:sldMk cId="3560656602" sldId="257"/>
            <ac:spMk id="19" creationId="{93667F4D-F2CD-4E50-BACC-24766910F77C}"/>
          </ac:spMkLst>
        </pc:spChg>
        <pc:spChg chg="add">
          <ac:chgData name="Dante Beltran" userId="S::belt0023@algonquinlive.com::618081fb-4479-45f1-a927-c97d93c838a9" providerId="AD" clId="Web-{817BC20B-599F-48E5-9756-19A2CBB3F645}" dt="2021-07-12T22:43:26.022" v="52"/>
          <ac:spMkLst>
            <pc:docMk/>
            <pc:sldMk cId="3560656602" sldId="257"/>
            <ac:spMk id="21" creationId="{20CAAE25-D2F2-493F-9569-EC552C1ADD70}"/>
          </ac:spMkLst>
        </pc:spChg>
        <pc:spChg chg="add">
          <ac:chgData name="Dante Beltran" userId="S::belt0023@algonquinlive.com::618081fb-4479-45f1-a927-c97d93c838a9" providerId="AD" clId="Web-{817BC20B-599F-48E5-9756-19A2CBB3F645}" dt="2021-07-12T22:43:26.022" v="52"/>
          <ac:spMkLst>
            <pc:docMk/>
            <pc:sldMk cId="3560656602" sldId="257"/>
            <ac:spMk id="23" creationId="{92FDEA97-0861-44C0-9B26-4BB5F777AE11}"/>
          </ac:spMkLst>
        </pc:spChg>
        <pc:spChg chg="add">
          <ac:chgData name="Dante Beltran" userId="S::belt0023@algonquinlive.com::618081fb-4479-45f1-a927-c97d93c838a9" providerId="AD" clId="Web-{817BC20B-599F-48E5-9756-19A2CBB3F645}" dt="2021-07-12T22:43:26.022" v="52"/>
          <ac:spMkLst>
            <pc:docMk/>
            <pc:sldMk cId="3560656602" sldId="257"/>
            <ac:spMk id="25" creationId="{0FC953F9-A744-406B-9DCA-1E7B5D4713AE}"/>
          </ac:spMkLst>
        </pc:spChg>
        <pc:spChg chg="add">
          <ac:chgData name="Dante Beltran" userId="S::belt0023@algonquinlive.com::618081fb-4479-45f1-a927-c97d93c838a9" providerId="AD" clId="Web-{817BC20B-599F-48E5-9756-19A2CBB3F645}" dt="2021-07-12T22:43:26.022" v="52"/>
          <ac:spMkLst>
            <pc:docMk/>
            <pc:sldMk cId="3560656602" sldId="257"/>
            <ac:spMk id="27" creationId="{859003D2-E7D2-4253-9EF1-1F513027A894}"/>
          </ac:spMkLst>
        </pc:spChg>
      </pc:sldChg>
      <pc:sldChg chg="modSp mod modClrScheme chgLayout">
        <pc:chgData name="Dante Beltran" userId="S::belt0023@algonquinlive.com::618081fb-4479-45f1-a927-c97d93c838a9" providerId="AD" clId="Web-{817BC20B-599F-48E5-9756-19A2CBB3F645}" dt="2021-07-12T22:39:30.193" v="2"/>
        <pc:sldMkLst>
          <pc:docMk/>
          <pc:sldMk cId="1946854471" sldId="258"/>
        </pc:sldMkLst>
        <pc:spChg chg="mod ord">
          <ac:chgData name="Dante Beltran" userId="S::belt0023@algonquinlive.com::618081fb-4479-45f1-a927-c97d93c838a9" providerId="AD" clId="Web-{817BC20B-599F-48E5-9756-19A2CBB3F645}" dt="2021-07-12T22:39:30.193" v="2"/>
          <ac:spMkLst>
            <pc:docMk/>
            <pc:sldMk cId="1946854471" sldId="258"/>
            <ac:spMk id="2" creationId="{FB27D20E-4260-48FC-9EC2-A51EE56BD8DF}"/>
          </ac:spMkLst>
        </pc:spChg>
        <pc:spChg chg="mod ord">
          <ac:chgData name="Dante Beltran" userId="S::belt0023@algonquinlive.com::618081fb-4479-45f1-a927-c97d93c838a9" providerId="AD" clId="Web-{817BC20B-599F-48E5-9756-19A2CBB3F645}" dt="2021-07-12T22:39:30.193" v="2"/>
          <ac:spMkLst>
            <pc:docMk/>
            <pc:sldMk cId="1946854471" sldId="258"/>
            <ac:spMk id="3" creationId="{C4F2CAA5-BA08-4464-ABCA-0BF8184EA5A5}"/>
          </ac:spMkLst>
        </pc:spChg>
      </pc:sldChg>
      <pc:sldChg chg="addSp delSp modSp mod setBg setClrOvrMap">
        <pc:chgData name="Dante Beltran" userId="S::belt0023@algonquinlive.com::618081fb-4479-45f1-a927-c97d93c838a9" providerId="AD" clId="Web-{817BC20B-599F-48E5-9756-19A2CBB3F645}" dt="2021-07-12T22:55:40.845" v="88" actId="20577"/>
        <pc:sldMkLst>
          <pc:docMk/>
          <pc:sldMk cId="1983080299" sldId="259"/>
        </pc:sldMkLst>
        <pc:spChg chg="mod">
          <ac:chgData name="Dante Beltran" userId="S::belt0023@algonquinlive.com::618081fb-4479-45f1-a927-c97d93c838a9" providerId="AD" clId="Web-{817BC20B-599F-48E5-9756-19A2CBB3F645}" dt="2021-07-12T22:55:40.845" v="88" actId="20577"/>
          <ac:spMkLst>
            <pc:docMk/>
            <pc:sldMk cId="1983080299" sldId="259"/>
            <ac:spMk id="2" creationId="{CE46E12A-8ACB-4A99-9E49-FAEB754D6D5B}"/>
          </ac:spMkLst>
        </pc:spChg>
        <pc:spChg chg="mod">
          <ac:chgData name="Dante Beltran" userId="S::belt0023@algonquinlive.com::618081fb-4479-45f1-a927-c97d93c838a9" providerId="AD" clId="Web-{817BC20B-599F-48E5-9756-19A2CBB3F645}" dt="2021-07-12T22:53:36.094" v="66"/>
          <ac:spMkLst>
            <pc:docMk/>
            <pc:sldMk cId="1983080299" sldId="259"/>
            <ac:spMk id="3" creationId="{605AFBE0-E249-486C-809E-385DF6D12679}"/>
          </ac:spMkLst>
        </pc:spChg>
        <pc:spChg chg="add del">
          <ac:chgData name="Dante Beltran" userId="S::belt0023@algonquinlive.com::618081fb-4479-45f1-a927-c97d93c838a9" providerId="AD" clId="Web-{817BC20B-599F-48E5-9756-19A2CBB3F645}" dt="2021-07-12T22:53:02.266" v="61"/>
          <ac:spMkLst>
            <pc:docMk/>
            <pc:sldMk cId="1983080299" sldId="259"/>
            <ac:spMk id="6" creationId="{24C41CF4-4A13-4AA9-9300-CB7A2E37C861}"/>
          </ac:spMkLst>
        </pc:spChg>
        <pc:spChg chg="add del">
          <ac:chgData name="Dante Beltran" userId="S::belt0023@algonquinlive.com::618081fb-4479-45f1-a927-c97d93c838a9" providerId="AD" clId="Web-{817BC20B-599F-48E5-9756-19A2CBB3F645}" dt="2021-07-12T22:52:56.907" v="59"/>
          <ac:spMkLst>
            <pc:docMk/>
            <pc:sldMk cId="1983080299" sldId="259"/>
            <ac:spMk id="8" creationId="{E03BF673-8C68-4092-BF1B-53C57EFEC21F}"/>
          </ac:spMkLst>
        </pc:spChg>
        <pc:spChg chg="add del">
          <ac:chgData name="Dante Beltran" userId="S::belt0023@algonquinlive.com::618081fb-4479-45f1-a927-c97d93c838a9" providerId="AD" clId="Web-{817BC20B-599F-48E5-9756-19A2CBB3F645}" dt="2021-07-12T22:52:56.907" v="59"/>
          <ac:spMkLst>
            <pc:docMk/>
            <pc:sldMk cId="1983080299" sldId="259"/>
            <ac:spMk id="10" creationId="{08751D95-C333-4DEB-90B4-1EAC9A91DCA3}"/>
          </ac:spMkLst>
        </pc:spChg>
        <pc:spChg chg="add del">
          <ac:chgData name="Dante Beltran" userId="S::belt0023@algonquinlive.com::618081fb-4479-45f1-a927-c97d93c838a9" providerId="AD" clId="Web-{817BC20B-599F-48E5-9756-19A2CBB3F645}" dt="2021-07-12T22:53:36.094" v="65"/>
          <ac:spMkLst>
            <pc:docMk/>
            <pc:sldMk cId="1983080299" sldId="259"/>
            <ac:spMk id="13" creationId="{EFF64A51-0B9E-4405-A276-88E23C246294}"/>
          </ac:spMkLst>
        </pc:spChg>
        <pc:spChg chg="add del">
          <ac:chgData name="Dante Beltran" userId="S::belt0023@algonquinlive.com::618081fb-4479-45f1-a927-c97d93c838a9" providerId="AD" clId="Web-{817BC20B-599F-48E5-9756-19A2CBB3F645}" dt="2021-07-12T22:53:36.094" v="65"/>
          <ac:spMkLst>
            <pc:docMk/>
            <pc:sldMk cId="1983080299" sldId="259"/>
            <ac:spMk id="14" creationId="{6B9B3D5D-FAFA-4C3E-85A7-25E2B5A5616A}"/>
          </ac:spMkLst>
        </pc:spChg>
        <pc:spChg chg="add del">
          <ac:chgData name="Dante Beltran" userId="S::belt0023@algonquinlive.com::618081fb-4479-45f1-a927-c97d93c838a9" providerId="AD" clId="Web-{817BC20B-599F-48E5-9756-19A2CBB3F645}" dt="2021-07-12T22:53:36.094" v="65"/>
          <ac:spMkLst>
            <pc:docMk/>
            <pc:sldMk cId="1983080299" sldId="259"/>
            <ac:spMk id="15" creationId="{ABD1EBD0-A060-48EA-BCD1-847EA8790977}"/>
          </ac:spMkLst>
        </pc:spChg>
        <pc:spChg chg="add">
          <ac:chgData name="Dante Beltran" userId="S::belt0023@algonquinlive.com::618081fb-4479-45f1-a927-c97d93c838a9" providerId="AD" clId="Web-{817BC20B-599F-48E5-9756-19A2CBB3F645}" dt="2021-07-12T22:53:36.094" v="66"/>
          <ac:spMkLst>
            <pc:docMk/>
            <pc:sldMk cId="1983080299" sldId="259"/>
            <ac:spMk id="17" creationId="{F659138C-74A1-445B-848C-3608AE871A9F}"/>
          </ac:spMkLst>
        </pc:spChg>
        <pc:spChg chg="add">
          <ac:chgData name="Dante Beltran" userId="S::belt0023@algonquinlive.com::618081fb-4479-45f1-a927-c97d93c838a9" providerId="AD" clId="Web-{817BC20B-599F-48E5-9756-19A2CBB3F645}" dt="2021-07-12T22:53:36.094" v="66"/>
          <ac:spMkLst>
            <pc:docMk/>
            <pc:sldMk cId="1983080299" sldId="259"/>
            <ac:spMk id="18" creationId="{225F4217-4021-45A0-812B-398F9A7A93F9}"/>
          </ac:spMkLst>
        </pc:spChg>
        <pc:grpChg chg="add del">
          <ac:chgData name="Dante Beltran" userId="S::belt0023@algonquinlive.com::618081fb-4479-45f1-a927-c97d93c838a9" providerId="AD" clId="Web-{817BC20B-599F-48E5-9756-19A2CBB3F645}" dt="2021-07-12T22:52:56.907" v="59"/>
          <ac:grpSpMkLst>
            <pc:docMk/>
            <pc:sldMk cId="1983080299" sldId="259"/>
            <ac:grpSpMk id="12" creationId="{FBBA7535-3851-431E-BDA9-B4F6C1201291}"/>
          </ac:grpSpMkLst>
        </pc:grpChg>
        <pc:grpChg chg="add">
          <ac:chgData name="Dante Beltran" userId="S::belt0023@algonquinlive.com::618081fb-4479-45f1-a927-c97d93c838a9" providerId="AD" clId="Web-{817BC20B-599F-48E5-9756-19A2CBB3F645}" dt="2021-07-12T22:53:36.094" v="66"/>
          <ac:grpSpMkLst>
            <pc:docMk/>
            <pc:sldMk cId="1983080299" sldId="259"/>
            <ac:grpSpMk id="19" creationId="{7DFD7409-66D7-4C9C-B528-E79EB64A4D31}"/>
          </ac:grpSpMkLst>
        </pc:grpChg>
        <pc:picChg chg="add del">
          <ac:chgData name="Dante Beltran" userId="S::belt0023@algonquinlive.com::618081fb-4479-45f1-a927-c97d93c838a9" providerId="AD" clId="Web-{817BC20B-599F-48E5-9756-19A2CBB3F645}" dt="2021-07-12T22:52:41.906" v="57"/>
          <ac:picMkLst>
            <pc:docMk/>
            <pc:sldMk cId="1983080299" sldId="259"/>
            <ac:picMk id="5" creationId="{FC058700-4871-4DC1-8239-C18F2D22DB40}"/>
          </ac:picMkLst>
        </pc:picChg>
        <pc:picChg chg="add del">
          <ac:chgData name="Dante Beltran" userId="S::belt0023@algonquinlive.com::618081fb-4479-45f1-a927-c97d93c838a9" providerId="AD" clId="Web-{817BC20B-599F-48E5-9756-19A2CBB3F645}" dt="2021-07-12T22:52:37.891" v="55"/>
          <ac:picMkLst>
            <pc:docMk/>
            <pc:sldMk cId="1983080299" sldId="259"/>
            <ac:picMk id="7" creationId="{6C5EAB37-4F3D-4DEB-A8D3-CDD526F238A7}"/>
          </ac:picMkLst>
        </pc:picChg>
        <pc:picChg chg="add del">
          <ac:chgData name="Dante Beltran" userId="S::belt0023@algonquinlive.com::618081fb-4479-45f1-a927-c97d93c838a9" providerId="AD" clId="Web-{817BC20B-599F-48E5-9756-19A2CBB3F645}" dt="2021-07-12T22:53:04.188" v="63"/>
          <ac:picMkLst>
            <pc:docMk/>
            <pc:sldMk cId="1983080299" sldId="259"/>
            <ac:picMk id="11" creationId="{6C5EAB37-4F3D-4DEB-A8D3-CDD526F238A7}"/>
          </ac:picMkLst>
        </pc:picChg>
        <pc:cxnChg chg="add del">
          <ac:chgData name="Dante Beltran" userId="S::belt0023@algonquinlive.com::618081fb-4479-45f1-a927-c97d93c838a9" providerId="AD" clId="Web-{817BC20B-599F-48E5-9756-19A2CBB3F645}" dt="2021-07-12T22:53:02.266" v="61"/>
          <ac:cxnSpMkLst>
            <pc:docMk/>
            <pc:sldMk cId="1983080299" sldId="259"/>
            <ac:cxnSpMk id="9" creationId="{7A77B115-9FF3-46AE-AE08-826DEB9A6246}"/>
          </ac:cxnSpMkLst>
        </pc:cxnChg>
        <pc:cxnChg chg="add">
          <ac:chgData name="Dante Beltran" userId="S::belt0023@algonquinlive.com::618081fb-4479-45f1-a927-c97d93c838a9" providerId="AD" clId="Web-{817BC20B-599F-48E5-9756-19A2CBB3F645}" dt="2021-07-12T22:53:36.094" v="66"/>
          <ac:cxnSpMkLst>
            <pc:docMk/>
            <pc:sldMk cId="1983080299" sldId="259"/>
            <ac:cxnSpMk id="20" creationId="{486F4EBC-E415-40E4-A8BA-BA66F0B632CB}"/>
          </ac:cxnSpMkLst>
        </pc:cxnChg>
      </pc:sldChg>
      <pc:sldMasterChg chg="del delSldLayout">
        <pc:chgData name="Dante Beltran" userId="S::belt0023@algonquinlive.com::618081fb-4479-45f1-a927-c97d93c838a9" providerId="AD" clId="Web-{817BC20B-599F-48E5-9756-19A2CBB3F645}" dt="2021-07-12T22:39:15.240" v="0"/>
        <pc:sldMasterMkLst>
          <pc:docMk/>
          <pc:sldMasterMk cId="2460954070" sldId="2147483660"/>
        </pc:sldMasterMkLst>
        <pc:sldLayoutChg chg="del">
          <pc:chgData name="Dante Beltran" userId="S::belt0023@algonquinlive.com::618081fb-4479-45f1-a927-c97d93c838a9" providerId="AD" clId="Web-{817BC20B-599F-48E5-9756-19A2CBB3F645}" dt="2021-07-12T22:39:15.240" v="0"/>
          <pc:sldLayoutMkLst>
            <pc:docMk/>
            <pc:sldMasterMk cId="2460954070" sldId="2147483660"/>
            <pc:sldLayoutMk cId="2385387890" sldId="2147483661"/>
          </pc:sldLayoutMkLst>
        </pc:sldLayoutChg>
        <pc:sldLayoutChg chg="del">
          <pc:chgData name="Dante Beltran" userId="S::belt0023@algonquinlive.com::618081fb-4479-45f1-a927-c97d93c838a9" providerId="AD" clId="Web-{817BC20B-599F-48E5-9756-19A2CBB3F645}" dt="2021-07-12T22:39:15.240" v="0"/>
          <pc:sldLayoutMkLst>
            <pc:docMk/>
            <pc:sldMasterMk cId="2460954070" sldId="2147483660"/>
            <pc:sldLayoutMk cId="949138452" sldId="2147483662"/>
          </pc:sldLayoutMkLst>
        </pc:sldLayoutChg>
        <pc:sldLayoutChg chg="del">
          <pc:chgData name="Dante Beltran" userId="S::belt0023@algonquinlive.com::618081fb-4479-45f1-a927-c97d93c838a9" providerId="AD" clId="Web-{817BC20B-599F-48E5-9756-19A2CBB3F645}" dt="2021-07-12T22:39:15.240" v="0"/>
          <pc:sldLayoutMkLst>
            <pc:docMk/>
            <pc:sldMasterMk cId="2460954070" sldId="2147483660"/>
            <pc:sldLayoutMk cId="2591524520" sldId="2147483663"/>
          </pc:sldLayoutMkLst>
        </pc:sldLayoutChg>
        <pc:sldLayoutChg chg="del">
          <pc:chgData name="Dante Beltran" userId="S::belt0023@algonquinlive.com::618081fb-4479-45f1-a927-c97d93c838a9" providerId="AD" clId="Web-{817BC20B-599F-48E5-9756-19A2CBB3F645}" dt="2021-07-12T22:39:15.240" v="0"/>
          <pc:sldLayoutMkLst>
            <pc:docMk/>
            <pc:sldMasterMk cId="2460954070" sldId="2147483660"/>
            <pc:sldLayoutMk cId="1203092039" sldId="2147483664"/>
          </pc:sldLayoutMkLst>
        </pc:sldLayoutChg>
        <pc:sldLayoutChg chg="del">
          <pc:chgData name="Dante Beltran" userId="S::belt0023@algonquinlive.com::618081fb-4479-45f1-a927-c97d93c838a9" providerId="AD" clId="Web-{817BC20B-599F-48E5-9756-19A2CBB3F645}" dt="2021-07-12T22:39:15.240" v="0"/>
          <pc:sldLayoutMkLst>
            <pc:docMk/>
            <pc:sldMasterMk cId="2460954070" sldId="2147483660"/>
            <pc:sldLayoutMk cId="3733172339" sldId="2147483665"/>
          </pc:sldLayoutMkLst>
        </pc:sldLayoutChg>
        <pc:sldLayoutChg chg="del">
          <pc:chgData name="Dante Beltran" userId="S::belt0023@algonquinlive.com::618081fb-4479-45f1-a927-c97d93c838a9" providerId="AD" clId="Web-{817BC20B-599F-48E5-9756-19A2CBB3F645}" dt="2021-07-12T22:39:15.240" v="0"/>
          <pc:sldLayoutMkLst>
            <pc:docMk/>
            <pc:sldMasterMk cId="2460954070" sldId="2147483660"/>
            <pc:sldLayoutMk cId="3210312558" sldId="2147483666"/>
          </pc:sldLayoutMkLst>
        </pc:sldLayoutChg>
        <pc:sldLayoutChg chg="del">
          <pc:chgData name="Dante Beltran" userId="S::belt0023@algonquinlive.com::618081fb-4479-45f1-a927-c97d93c838a9" providerId="AD" clId="Web-{817BC20B-599F-48E5-9756-19A2CBB3F645}" dt="2021-07-12T22:39:15.240" v="0"/>
          <pc:sldLayoutMkLst>
            <pc:docMk/>
            <pc:sldMasterMk cId="2460954070" sldId="2147483660"/>
            <pc:sldLayoutMk cId="3146388984" sldId="2147483667"/>
          </pc:sldLayoutMkLst>
        </pc:sldLayoutChg>
        <pc:sldLayoutChg chg="del">
          <pc:chgData name="Dante Beltran" userId="S::belt0023@algonquinlive.com::618081fb-4479-45f1-a927-c97d93c838a9" providerId="AD" clId="Web-{817BC20B-599F-48E5-9756-19A2CBB3F645}" dt="2021-07-12T22:39:15.240" v="0"/>
          <pc:sldLayoutMkLst>
            <pc:docMk/>
            <pc:sldMasterMk cId="2460954070" sldId="2147483660"/>
            <pc:sldLayoutMk cId="3171841454" sldId="2147483668"/>
          </pc:sldLayoutMkLst>
        </pc:sldLayoutChg>
        <pc:sldLayoutChg chg="del">
          <pc:chgData name="Dante Beltran" userId="S::belt0023@algonquinlive.com::618081fb-4479-45f1-a927-c97d93c838a9" providerId="AD" clId="Web-{817BC20B-599F-48E5-9756-19A2CBB3F645}" dt="2021-07-12T22:39:15.240" v="0"/>
          <pc:sldLayoutMkLst>
            <pc:docMk/>
            <pc:sldMasterMk cId="2460954070" sldId="2147483660"/>
            <pc:sldLayoutMk cId="1718958274" sldId="2147483669"/>
          </pc:sldLayoutMkLst>
        </pc:sldLayoutChg>
        <pc:sldLayoutChg chg="del">
          <pc:chgData name="Dante Beltran" userId="S::belt0023@algonquinlive.com::618081fb-4479-45f1-a927-c97d93c838a9" providerId="AD" clId="Web-{817BC20B-599F-48E5-9756-19A2CBB3F645}" dt="2021-07-12T22:39:15.240" v="0"/>
          <pc:sldLayoutMkLst>
            <pc:docMk/>
            <pc:sldMasterMk cId="2460954070" sldId="2147483660"/>
            <pc:sldLayoutMk cId="2202905451" sldId="2147483670"/>
          </pc:sldLayoutMkLst>
        </pc:sldLayoutChg>
        <pc:sldLayoutChg chg="del">
          <pc:chgData name="Dante Beltran" userId="S::belt0023@algonquinlive.com::618081fb-4479-45f1-a927-c97d93c838a9" providerId="AD" clId="Web-{817BC20B-599F-48E5-9756-19A2CBB3F645}" dt="2021-07-12T22:39:15.240" v="0"/>
          <pc:sldLayoutMkLst>
            <pc:docMk/>
            <pc:sldMasterMk cId="2460954070" sldId="2147483660"/>
            <pc:sldLayoutMk cId="3479445657" sldId="2147483671"/>
          </pc:sldLayoutMkLst>
        </pc:sldLayoutChg>
      </pc:sldMasterChg>
      <pc:sldMasterChg chg="add del addSldLayout delSldLayout modSldLayout">
        <pc:chgData name="Dante Beltran" userId="S::belt0023@algonquinlive.com::618081fb-4479-45f1-a927-c97d93c838a9" providerId="AD" clId="Web-{817BC20B-599F-48E5-9756-19A2CBB3F645}" dt="2021-07-12T22:39:23.115" v="1"/>
        <pc:sldMasterMkLst>
          <pc:docMk/>
          <pc:sldMasterMk cId="882044336" sldId="2147483672"/>
        </pc:sldMasterMkLst>
        <pc:sldLayoutChg chg="add del mod replId">
          <pc:chgData name="Dante Beltran" userId="S::belt0023@algonquinlive.com::618081fb-4479-45f1-a927-c97d93c838a9" providerId="AD" clId="Web-{817BC20B-599F-48E5-9756-19A2CBB3F645}" dt="2021-07-12T22:39:23.115" v="1"/>
          <pc:sldLayoutMkLst>
            <pc:docMk/>
            <pc:sldMasterMk cId="882044336" sldId="2147483672"/>
            <pc:sldLayoutMk cId="993918740" sldId="2147483673"/>
          </pc:sldLayoutMkLst>
        </pc:sldLayoutChg>
        <pc:sldLayoutChg chg="add del mod replId">
          <pc:chgData name="Dante Beltran" userId="S::belt0023@algonquinlive.com::618081fb-4479-45f1-a927-c97d93c838a9" providerId="AD" clId="Web-{817BC20B-599F-48E5-9756-19A2CBB3F645}" dt="2021-07-12T22:39:23.115" v="1"/>
          <pc:sldLayoutMkLst>
            <pc:docMk/>
            <pc:sldMasterMk cId="882044336" sldId="2147483672"/>
            <pc:sldLayoutMk cId="2583192821" sldId="2147483674"/>
          </pc:sldLayoutMkLst>
        </pc:sldLayoutChg>
        <pc:sldLayoutChg chg="add del mod replId">
          <pc:chgData name="Dante Beltran" userId="S::belt0023@algonquinlive.com::618081fb-4479-45f1-a927-c97d93c838a9" providerId="AD" clId="Web-{817BC20B-599F-48E5-9756-19A2CBB3F645}" dt="2021-07-12T22:39:23.115" v="1"/>
          <pc:sldLayoutMkLst>
            <pc:docMk/>
            <pc:sldMasterMk cId="882044336" sldId="2147483672"/>
            <pc:sldLayoutMk cId="2526549092" sldId="2147483675"/>
          </pc:sldLayoutMkLst>
        </pc:sldLayoutChg>
        <pc:sldLayoutChg chg="add del mod replId">
          <pc:chgData name="Dante Beltran" userId="S::belt0023@algonquinlive.com::618081fb-4479-45f1-a927-c97d93c838a9" providerId="AD" clId="Web-{817BC20B-599F-48E5-9756-19A2CBB3F645}" dt="2021-07-12T22:39:23.115" v="1"/>
          <pc:sldLayoutMkLst>
            <pc:docMk/>
            <pc:sldMasterMk cId="882044336" sldId="2147483672"/>
            <pc:sldLayoutMk cId="3792666881" sldId="2147483676"/>
          </pc:sldLayoutMkLst>
        </pc:sldLayoutChg>
        <pc:sldLayoutChg chg="add del mod replId">
          <pc:chgData name="Dante Beltran" userId="S::belt0023@algonquinlive.com::618081fb-4479-45f1-a927-c97d93c838a9" providerId="AD" clId="Web-{817BC20B-599F-48E5-9756-19A2CBB3F645}" dt="2021-07-12T22:39:23.115" v="1"/>
          <pc:sldLayoutMkLst>
            <pc:docMk/>
            <pc:sldMasterMk cId="882044336" sldId="2147483672"/>
            <pc:sldLayoutMk cId="1893120183" sldId="2147483677"/>
          </pc:sldLayoutMkLst>
        </pc:sldLayoutChg>
        <pc:sldLayoutChg chg="add del mod replId">
          <pc:chgData name="Dante Beltran" userId="S::belt0023@algonquinlive.com::618081fb-4479-45f1-a927-c97d93c838a9" providerId="AD" clId="Web-{817BC20B-599F-48E5-9756-19A2CBB3F645}" dt="2021-07-12T22:39:23.115" v="1"/>
          <pc:sldLayoutMkLst>
            <pc:docMk/>
            <pc:sldMasterMk cId="882044336" sldId="2147483672"/>
            <pc:sldLayoutMk cId="2107132764" sldId="2147483678"/>
          </pc:sldLayoutMkLst>
        </pc:sldLayoutChg>
        <pc:sldLayoutChg chg="add del mod replId">
          <pc:chgData name="Dante Beltran" userId="S::belt0023@algonquinlive.com::618081fb-4479-45f1-a927-c97d93c838a9" providerId="AD" clId="Web-{817BC20B-599F-48E5-9756-19A2CBB3F645}" dt="2021-07-12T22:39:23.115" v="1"/>
          <pc:sldLayoutMkLst>
            <pc:docMk/>
            <pc:sldMasterMk cId="882044336" sldId="2147483672"/>
            <pc:sldLayoutMk cId="104734518" sldId="2147483679"/>
          </pc:sldLayoutMkLst>
        </pc:sldLayoutChg>
        <pc:sldLayoutChg chg="add del mod replId">
          <pc:chgData name="Dante Beltran" userId="S::belt0023@algonquinlive.com::618081fb-4479-45f1-a927-c97d93c838a9" providerId="AD" clId="Web-{817BC20B-599F-48E5-9756-19A2CBB3F645}" dt="2021-07-12T22:39:23.115" v="1"/>
          <pc:sldLayoutMkLst>
            <pc:docMk/>
            <pc:sldMasterMk cId="882044336" sldId="2147483672"/>
            <pc:sldLayoutMk cId="3919438296" sldId="2147483680"/>
          </pc:sldLayoutMkLst>
        </pc:sldLayoutChg>
        <pc:sldLayoutChg chg="add del mod replId">
          <pc:chgData name="Dante Beltran" userId="S::belt0023@algonquinlive.com::618081fb-4479-45f1-a927-c97d93c838a9" providerId="AD" clId="Web-{817BC20B-599F-48E5-9756-19A2CBB3F645}" dt="2021-07-12T22:39:23.115" v="1"/>
          <pc:sldLayoutMkLst>
            <pc:docMk/>
            <pc:sldMasterMk cId="882044336" sldId="2147483672"/>
            <pc:sldLayoutMk cId="1550472352" sldId="2147483681"/>
          </pc:sldLayoutMkLst>
        </pc:sldLayoutChg>
        <pc:sldLayoutChg chg="add del mod replId">
          <pc:chgData name="Dante Beltran" userId="S::belt0023@algonquinlive.com::618081fb-4479-45f1-a927-c97d93c838a9" providerId="AD" clId="Web-{817BC20B-599F-48E5-9756-19A2CBB3F645}" dt="2021-07-12T22:39:23.115" v="1"/>
          <pc:sldLayoutMkLst>
            <pc:docMk/>
            <pc:sldMasterMk cId="882044336" sldId="2147483672"/>
            <pc:sldLayoutMk cId="3671178091" sldId="2147483682"/>
          </pc:sldLayoutMkLst>
        </pc:sldLayoutChg>
        <pc:sldLayoutChg chg="add del mod replId">
          <pc:chgData name="Dante Beltran" userId="S::belt0023@algonquinlive.com::618081fb-4479-45f1-a927-c97d93c838a9" providerId="AD" clId="Web-{817BC20B-599F-48E5-9756-19A2CBB3F645}" dt="2021-07-12T22:39:23.115" v="1"/>
          <pc:sldLayoutMkLst>
            <pc:docMk/>
            <pc:sldMasterMk cId="882044336" sldId="2147483672"/>
            <pc:sldLayoutMk cId="1422728872" sldId="2147483683"/>
          </pc:sldLayoutMkLst>
        </pc:sldLayoutChg>
      </pc:sldMasterChg>
      <pc:sldMasterChg chg="add del addSldLayout delSldLayout modSldLayout">
        <pc:chgData name="Dante Beltran" userId="S::belt0023@algonquinlive.com::618081fb-4479-45f1-a927-c97d93c838a9" providerId="AD" clId="Web-{817BC20B-599F-48E5-9756-19A2CBB3F645}" dt="2021-07-12T22:39:30.193" v="2"/>
        <pc:sldMasterMkLst>
          <pc:docMk/>
          <pc:sldMasterMk cId="2051636143" sldId="2147483684"/>
        </pc:sldMasterMkLst>
        <pc:sldLayoutChg chg="add del mod replId">
          <pc:chgData name="Dante Beltran" userId="S::belt0023@algonquinlive.com::618081fb-4479-45f1-a927-c97d93c838a9" providerId="AD" clId="Web-{817BC20B-599F-48E5-9756-19A2CBB3F645}" dt="2021-07-12T22:39:30.193" v="2"/>
          <pc:sldLayoutMkLst>
            <pc:docMk/>
            <pc:sldMasterMk cId="2051636143" sldId="2147483684"/>
            <pc:sldLayoutMk cId="671822948" sldId="2147483685"/>
          </pc:sldLayoutMkLst>
        </pc:sldLayoutChg>
        <pc:sldLayoutChg chg="add del mod replId">
          <pc:chgData name="Dante Beltran" userId="S::belt0023@algonquinlive.com::618081fb-4479-45f1-a927-c97d93c838a9" providerId="AD" clId="Web-{817BC20B-599F-48E5-9756-19A2CBB3F645}" dt="2021-07-12T22:39:30.193" v="2"/>
          <pc:sldLayoutMkLst>
            <pc:docMk/>
            <pc:sldMasterMk cId="2051636143" sldId="2147483684"/>
            <pc:sldLayoutMk cId="4056634116" sldId="2147483686"/>
          </pc:sldLayoutMkLst>
        </pc:sldLayoutChg>
        <pc:sldLayoutChg chg="add del mod replId">
          <pc:chgData name="Dante Beltran" userId="S::belt0023@algonquinlive.com::618081fb-4479-45f1-a927-c97d93c838a9" providerId="AD" clId="Web-{817BC20B-599F-48E5-9756-19A2CBB3F645}" dt="2021-07-12T22:39:30.193" v="2"/>
          <pc:sldLayoutMkLst>
            <pc:docMk/>
            <pc:sldMasterMk cId="2051636143" sldId="2147483684"/>
            <pc:sldLayoutMk cId="1614262665" sldId="2147483687"/>
          </pc:sldLayoutMkLst>
        </pc:sldLayoutChg>
        <pc:sldLayoutChg chg="add del mod replId">
          <pc:chgData name="Dante Beltran" userId="S::belt0023@algonquinlive.com::618081fb-4479-45f1-a927-c97d93c838a9" providerId="AD" clId="Web-{817BC20B-599F-48E5-9756-19A2CBB3F645}" dt="2021-07-12T22:39:30.193" v="2"/>
          <pc:sldLayoutMkLst>
            <pc:docMk/>
            <pc:sldMasterMk cId="2051636143" sldId="2147483684"/>
            <pc:sldLayoutMk cId="1758630668" sldId="2147483688"/>
          </pc:sldLayoutMkLst>
        </pc:sldLayoutChg>
        <pc:sldLayoutChg chg="add del mod replId">
          <pc:chgData name="Dante Beltran" userId="S::belt0023@algonquinlive.com::618081fb-4479-45f1-a927-c97d93c838a9" providerId="AD" clId="Web-{817BC20B-599F-48E5-9756-19A2CBB3F645}" dt="2021-07-12T22:39:30.193" v="2"/>
          <pc:sldLayoutMkLst>
            <pc:docMk/>
            <pc:sldMasterMk cId="2051636143" sldId="2147483684"/>
            <pc:sldLayoutMk cId="3215341558" sldId="2147483689"/>
          </pc:sldLayoutMkLst>
        </pc:sldLayoutChg>
        <pc:sldLayoutChg chg="add del mod replId">
          <pc:chgData name="Dante Beltran" userId="S::belt0023@algonquinlive.com::618081fb-4479-45f1-a927-c97d93c838a9" providerId="AD" clId="Web-{817BC20B-599F-48E5-9756-19A2CBB3F645}" dt="2021-07-12T22:39:30.193" v="2"/>
          <pc:sldLayoutMkLst>
            <pc:docMk/>
            <pc:sldMasterMk cId="2051636143" sldId="2147483684"/>
            <pc:sldLayoutMk cId="1718782062" sldId="2147483690"/>
          </pc:sldLayoutMkLst>
        </pc:sldLayoutChg>
        <pc:sldLayoutChg chg="add del mod replId">
          <pc:chgData name="Dante Beltran" userId="S::belt0023@algonquinlive.com::618081fb-4479-45f1-a927-c97d93c838a9" providerId="AD" clId="Web-{817BC20B-599F-48E5-9756-19A2CBB3F645}" dt="2021-07-12T22:39:30.193" v="2"/>
          <pc:sldLayoutMkLst>
            <pc:docMk/>
            <pc:sldMasterMk cId="2051636143" sldId="2147483684"/>
            <pc:sldLayoutMk cId="2245237427" sldId="2147483691"/>
          </pc:sldLayoutMkLst>
        </pc:sldLayoutChg>
        <pc:sldLayoutChg chg="add del mod replId">
          <pc:chgData name="Dante Beltran" userId="S::belt0023@algonquinlive.com::618081fb-4479-45f1-a927-c97d93c838a9" providerId="AD" clId="Web-{817BC20B-599F-48E5-9756-19A2CBB3F645}" dt="2021-07-12T22:39:30.193" v="2"/>
          <pc:sldLayoutMkLst>
            <pc:docMk/>
            <pc:sldMasterMk cId="2051636143" sldId="2147483684"/>
            <pc:sldLayoutMk cId="3061102426" sldId="2147483692"/>
          </pc:sldLayoutMkLst>
        </pc:sldLayoutChg>
        <pc:sldLayoutChg chg="add del mod replId">
          <pc:chgData name="Dante Beltran" userId="S::belt0023@algonquinlive.com::618081fb-4479-45f1-a927-c97d93c838a9" providerId="AD" clId="Web-{817BC20B-599F-48E5-9756-19A2CBB3F645}" dt="2021-07-12T22:39:30.193" v="2"/>
          <pc:sldLayoutMkLst>
            <pc:docMk/>
            <pc:sldMasterMk cId="2051636143" sldId="2147483684"/>
            <pc:sldLayoutMk cId="1398179377" sldId="2147483693"/>
          </pc:sldLayoutMkLst>
        </pc:sldLayoutChg>
        <pc:sldLayoutChg chg="add del mod replId">
          <pc:chgData name="Dante Beltran" userId="S::belt0023@algonquinlive.com::618081fb-4479-45f1-a927-c97d93c838a9" providerId="AD" clId="Web-{817BC20B-599F-48E5-9756-19A2CBB3F645}" dt="2021-07-12T22:39:30.193" v="2"/>
          <pc:sldLayoutMkLst>
            <pc:docMk/>
            <pc:sldMasterMk cId="2051636143" sldId="2147483684"/>
            <pc:sldLayoutMk cId="1531839572" sldId="2147483694"/>
          </pc:sldLayoutMkLst>
        </pc:sldLayoutChg>
        <pc:sldLayoutChg chg="add del mod replId">
          <pc:chgData name="Dante Beltran" userId="S::belt0023@algonquinlive.com::618081fb-4479-45f1-a927-c97d93c838a9" providerId="AD" clId="Web-{817BC20B-599F-48E5-9756-19A2CBB3F645}" dt="2021-07-12T22:39:30.193" v="2"/>
          <pc:sldLayoutMkLst>
            <pc:docMk/>
            <pc:sldMasterMk cId="2051636143" sldId="2147483684"/>
            <pc:sldLayoutMk cId="2460913137" sldId="2147483695"/>
          </pc:sldLayoutMkLst>
        </pc:sldLayoutChg>
        <pc:sldLayoutChg chg="add del mod replId">
          <pc:chgData name="Dante Beltran" userId="S::belt0023@algonquinlive.com::618081fb-4479-45f1-a927-c97d93c838a9" providerId="AD" clId="Web-{817BC20B-599F-48E5-9756-19A2CBB3F645}" dt="2021-07-12T22:39:30.193" v="2"/>
          <pc:sldLayoutMkLst>
            <pc:docMk/>
            <pc:sldMasterMk cId="2051636143" sldId="2147483684"/>
            <pc:sldLayoutMk cId="3621396627" sldId="2147483696"/>
          </pc:sldLayoutMkLst>
        </pc:sldLayoutChg>
        <pc:sldLayoutChg chg="add del mod replId">
          <pc:chgData name="Dante Beltran" userId="S::belt0023@algonquinlive.com::618081fb-4479-45f1-a927-c97d93c838a9" providerId="AD" clId="Web-{817BC20B-599F-48E5-9756-19A2CBB3F645}" dt="2021-07-12T22:39:30.193" v="2"/>
          <pc:sldLayoutMkLst>
            <pc:docMk/>
            <pc:sldMasterMk cId="2051636143" sldId="2147483684"/>
            <pc:sldLayoutMk cId="1303777039" sldId="2147483697"/>
          </pc:sldLayoutMkLst>
        </pc:sldLayoutChg>
        <pc:sldLayoutChg chg="add del mod replId">
          <pc:chgData name="Dante Beltran" userId="S::belt0023@algonquinlive.com::618081fb-4479-45f1-a927-c97d93c838a9" providerId="AD" clId="Web-{817BC20B-599F-48E5-9756-19A2CBB3F645}" dt="2021-07-12T22:39:30.193" v="2"/>
          <pc:sldLayoutMkLst>
            <pc:docMk/>
            <pc:sldMasterMk cId="2051636143" sldId="2147483684"/>
            <pc:sldLayoutMk cId="1944661508" sldId="2147483698"/>
          </pc:sldLayoutMkLst>
        </pc:sldLayoutChg>
        <pc:sldLayoutChg chg="add del mod replId">
          <pc:chgData name="Dante Beltran" userId="S::belt0023@algonquinlive.com::618081fb-4479-45f1-a927-c97d93c838a9" providerId="AD" clId="Web-{817BC20B-599F-48E5-9756-19A2CBB3F645}" dt="2021-07-12T22:39:30.193" v="2"/>
          <pc:sldLayoutMkLst>
            <pc:docMk/>
            <pc:sldMasterMk cId="2051636143" sldId="2147483684"/>
            <pc:sldLayoutMk cId="140894879" sldId="2147483699"/>
          </pc:sldLayoutMkLst>
        </pc:sldLayoutChg>
        <pc:sldLayoutChg chg="add del mod replId">
          <pc:chgData name="Dante Beltran" userId="S::belt0023@algonquinlive.com::618081fb-4479-45f1-a927-c97d93c838a9" providerId="AD" clId="Web-{817BC20B-599F-48E5-9756-19A2CBB3F645}" dt="2021-07-12T22:39:30.193" v="2"/>
          <pc:sldLayoutMkLst>
            <pc:docMk/>
            <pc:sldMasterMk cId="2051636143" sldId="2147483684"/>
            <pc:sldLayoutMk cId="3615524283" sldId="2147483700"/>
          </pc:sldLayoutMkLst>
        </pc:sldLayoutChg>
        <pc:sldLayoutChg chg="add del mod replId">
          <pc:chgData name="Dante Beltran" userId="S::belt0023@algonquinlive.com::618081fb-4479-45f1-a927-c97d93c838a9" providerId="AD" clId="Web-{817BC20B-599F-48E5-9756-19A2CBB3F645}" dt="2021-07-12T22:39:30.193" v="2"/>
          <pc:sldLayoutMkLst>
            <pc:docMk/>
            <pc:sldMasterMk cId="2051636143" sldId="2147483684"/>
            <pc:sldLayoutMk cId="3684674959" sldId="2147483701"/>
          </pc:sldLayoutMkLst>
        </pc:sldLayoutChg>
      </pc:sldMasterChg>
      <pc:sldMasterChg chg="add addSldLayout modSldLayout">
        <pc:chgData name="Dante Beltran" userId="S::belt0023@algonquinlive.com::618081fb-4479-45f1-a927-c97d93c838a9" providerId="AD" clId="Web-{817BC20B-599F-48E5-9756-19A2CBB3F645}" dt="2021-07-12T22:39:30.193" v="2"/>
        <pc:sldMasterMkLst>
          <pc:docMk/>
          <pc:sldMasterMk cId="2580746486" sldId="2147483702"/>
        </pc:sldMasterMkLst>
        <pc:sldLayoutChg chg="add mod replId">
          <pc:chgData name="Dante Beltran" userId="S::belt0023@algonquinlive.com::618081fb-4479-45f1-a927-c97d93c838a9" providerId="AD" clId="Web-{817BC20B-599F-48E5-9756-19A2CBB3F645}" dt="2021-07-12T22:39:30.193" v="2"/>
          <pc:sldLayoutMkLst>
            <pc:docMk/>
            <pc:sldMasterMk cId="2580746486" sldId="2147483702"/>
            <pc:sldLayoutMk cId="4093529636" sldId="2147483703"/>
          </pc:sldLayoutMkLst>
        </pc:sldLayoutChg>
        <pc:sldLayoutChg chg="add mod replId">
          <pc:chgData name="Dante Beltran" userId="S::belt0023@algonquinlive.com::618081fb-4479-45f1-a927-c97d93c838a9" providerId="AD" clId="Web-{817BC20B-599F-48E5-9756-19A2CBB3F645}" dt="2021-07-12T22:39:30.193" v="2"/>
          <pc:sldLayoutMkLst>
            <pc:docMk/>
            <pc:sldMasterMk cId="2580746486" sldId="2147483702"/>
            <pc:sldLayoutMk cId="3674820005" sldId="2147483704"/>
          </pc:sldLayoutMkLst>
        </pc:sldLayoutChg>
        <pc:sldLayoutChg chg="add mod replId">
          <pc:chgData name="Dante Beltran" userId="S::belt0023@algonquinlive.com::618081fb-4479-45f1-a927-c97d93c838a9" providerId="AD" clId="Web-{817BC20B-599F-48E5-9756-19A2CBB3F645}" dt="2021-07-12T22:39:30.193" v="2"/>
          <pc:sldLayoutMkLst>
            <pc:docMk/>
            <pc:sldMasterMk cId="2580746486" sldId="2147483702"/>
            <pc:sldLayoutMk cId="310692311" sldId="2147483705"/>
          </pc:sldLayoutMkLst>
        </pc:sldLayoutChg>
        <pc:sldLayoutChg chg="add mod replId">
          <pc:chgData name="Dante Beltran" userId="S::belt0023@algonquinlive.com::618081fb-4479-45f1-a927-c97d93c838a9" providerId="AD" clId="Web-{817BC20B-599F-48E5-9756-19A2CBB3F645}" dt="2021-07-12T22:39:30.193" v="2"/>
          <pc:sldLayoutMkLst>
            <pc:docMk/>
            <pc:sldMasterMk cId="2580746486" sldId="2147483702"/>
            <pc:sldLayoutMk cId="24547362" sldId="2147483706"/>
          </pc:sldLayoutMkLst>
        </pc:sldLayoutChg>
        <pc:sldLayoutChg chg="add mod replId">
          <pc:chgData name="Dante Beltran" userId="S::belt0023@algonquinlive.com::618081fb-4479-45f1-a927-c97d93c838a9" providerId="AD" clId="Web-{817BC20B-599F-48E5-9756-19A2CBB3F645}" dt="2021-07-12T22:39:30.193" v="2"/>
          <pc:sldLayoutMkLst>
            <pc:docMk/>
            <pc:sldMasterMk cId="2580746486" sldId="2147483702"/>
            <pc:sldLayoutMk cId="398351436" sldId="2147483707"/>
          </pc:sldLayoutMkLst>
        </pc:sldLayoutChg>
        <pc:sldLayoutChg chg="add mod replId">
          <pc:chgData name="Dante Beltran" userId="S::belt0023@algonquinlive.com::618081fb-4479-45f1-a927-c97d93c838a9" providerId="AD" clId="Web-{817BC20B-599F-48E5-9756-19A2CBB3F645}" dt="2021-07-12T22:39:30.193" v="2"/>
          <pc:sldLayoutMkLst>
            <pc:docMk/>
            <pc:sldMasterMk cId="2580746486" sldId="2147483702"/>
            <pc:sldLayoutMk cId="55735396" sldId="2147483708"/>
          </pc:sldLayoutMkLst>
        </pc:sldLayoutChg>
        <pc:sldLayoutChg chg="add mod replId">
          <pc:chgData name="Dante Beltran" userId="S::belt0023@algonquinlive.com::618081fb-4479-45f1-a927-c97d93c838a9" providerId="AD" clId="Web-{817BC20B-599F-48E5-9756-19A2CBB3F645}" dt="2021-07-12T22:39:30.193" v="2"/>
          <pc:sldLayoutMkLst>
            <pc:docMk/>
            <pc:sldMasterMk cId="2580746486" sldId="2147483702"/>
            <pc:sldLayoutMk cId="1979870895" sldId="2147483709"/>
          </pc:sldLayoutMkLst>
        </pc:sldLayoutChg>
        <pc:sldLayoutChg chg="add mod replId">
          <pc:chgData name="Dante Beltran" userId="S::belt0023@algonquinlive.com::618081fb-4479-45f1-a927-c97d93c838a9" providerId="AD" clId="Web-{817BC20B-599F-48E5-9756-19A2CBB3F645}" dt="2021-07-12T22:39:30.193" v="2"/>
          <pc:sldLayoutMkLst>
            <pc:docMk/>
            <pc:sldMasterMk cId="2580746486" sldId="2147483702"/>
            <pc:sldLayoutMk cId="1502427358" sldId="2147483710"/>
          </pc:sldLayoutMkLst>
        </pc:sldLayoutChg>
        <pc:sldLayoutChg chg="add mod replId">
          <pc:chgData name="Dante Beltran" userId="S::belt0023@algonquinlive.com::618081fb-4479-45f1-a927-c97d93c838a9" providerId="AD" clId="Web-{817BC20B-599F-48E5-9756-19A2CBB3F645}" dt="2021-07-12T22:39:30.193" v="2"/>
          <pc:sldLayoutMkLst>
            <pc:docMk/>
            <pc:sldMasterMk cId="2580746486" sldId="2147483702"/>
            <pc:sldLayoutMk cId="1810432386" sldId="2147483711"/>
          </pc:sldLayoutMkLst>
        </pc:sldLayoutChg>
        <pc:sldLayoutChg chg="add mod replId">
          <pc:chgData name="Dante Beltran" userId="S::belt0023@algonquinlive.com::618081fb-4479-45f1-a927-c97d93c838a9" providerId="AD" clId="Web-{817BC20B-599F-48E5-9756-19A2CBB3F645}" dt="2021-07-12T22:39:30.193" v="2"/>
          <pc:sldLayoutMkLst>
            <pc:docMk/>
            <pc:sldMasterMk cId="2580746486" sldId="2147483702"/>
            <pc:sldLayoutMk cId="780071178" sldId="2147483712"/>
          </pc:sldLayoutMkLst>
        </pc:sldLayoutChg>
        <pc:sldLayoutChg chg="add mod replId">
          <pc:chgData name="Dante Beltran" userId="S::belt0023@algonquinlive.com::618081fb-4479-45f1-a927-c97d93c838a9" providerId="AD" clId="Web-{817BC20B-599F-48E5-9756-19A2CBB3F645}" dt="2021-07-12T22:39:30.193" v="2"/>
          <pc:sldLayoutMkLst>
            <pc:docMk/>
            <pc:sldMasterMk cId="2580746486" sldId="2147483702"/>
            <pc:sldLayoutMk cId="2535028747" sldId="2147483713"/>
          </pc:sldLayoutMkLst>
        </pc:sldLayoutChg>
        <pc:sldLayoutChg chg="add mod replId">
          <pc:chgData name="Dante Beltran" userId="S::belt0023@algonquinlive.com::618081fb-4479-45f1-a927-c97d93c838a9" providerId="AD" clId="Web-{817BC20B-599F-48E5-9756-19A2CBB3F645}" dt="2021-07-12T22:39:30.193" v="2"/>
          <pc:sldLayoutMkLst>
            <pc:docMk/>
            <pc:sldMasterMk cId="2580746486" sldId="2147483702"/>
            <pc:sldLayoutMk cId="1227843872" sldId="2147483714"/>
          </pc:sldLayoutMkLst>
        </pc:sldLayoutChg>
        <pc:sldLayoutChg chg="add mod replId">
          <pc:chgData name="Dante Beltran" userId="S::belt0023@algonquinlive.com::618081fb-4479-45f1-a927-c97d93c838a9" providerId="AD" clId="Web-{817BC20B-599F-48E5-9756-19A2CBB3F645}" dt="2021-07-12T22:39:30.193" v="2"/>
          <pc:sldLayoutMkLst>
            <pc:docMk/>
            <pc:sldMasterMk cId="2580746486" sldId="2147483702"/>
            <pc:sldLayoutMk cId="3157085651" sldId="2147483715"/>
          </pc:sldLayoutMkLst>
        </pc:sldLayoutChg>
        <pc:sldLayoutChg chg="add mod replId">
          <pc:chgData name="Dante Beltran" userId="S::belt0023@algonquinlive.com::618081fb-4479-45f1-a927-c97d93c838a9" providerId="AD" clId="Web-{817BC20B-599F-48E5-9756-19A2CBB3F645}" dt="2021-07-12T22:39:30.193" v="2"/>
          <pc:sldLayoutMkLst>
            <pc:docMk/>
            <pc:sldMasterMk cId="2580746486" sldId="2147483702"/>
            <pc:sldLayoutMk cId="255466501" sldId="2147483716"/>
          </pc:sldLayoutMkLst>
        </pc:sldLayoutChg>
        <pc:sldLayoutChg chg="add mod replId">
          <pc:chgData name="Dante Beltran" userId="S::belt0023@algonquinlive.com::618081fb-4479-45f1-a927-c97d93c838a9" providerId="AD" clId="Web-{817BC20B-599F-48E5-9756-19A2CBB3F645}" dt="2021-07-12T22:39:30.193" v="2"/>
          <pc:sldLayoutMkLst>
            <pc:docMk/>
            <pc:sldMasterMk cId="2580746486" sldId="2147483702"/>
            <pc:sldLayoutMk cId="2546867448" sldId="2147483717"/>
          </pc:sldLayoutMkLst>
        </pc:sldLayoutChg>
        <pc:sldLayoutChg chg="add mod replId">
          <pc:chgData name="Dante Beltran" userId="S::belt0023@algonquinlive.com::618081fb-4479-45f1-a927-c97d93c838a9" providerId="AD" clId="Web-{817BC20B-599F-48E5-9756-19A2CBB3F645}" dt="2021-07-12T22:39:30.193" v="2"/>
          <pc:sldLayoutMkLst>
            <pc:docMk/>
            <pc:sldMasterMk cId="2580746486" sldId="2147483702"/>
            <pc:sldLayoutMk cId="3423493044" sldId="2147483718"/>
          </pc:sldLayoutMkLst>
        </pc:sldLayoutChg>
        <pc:sldLayoutChg chg="add mod replId">
          <pc:chgData name="Dante Beltran" userId="S::belt0023@algonquinlive.com::618081fb-4479-45f1-a927-c97d93c838a9" providerId="AD" clId="Web-{817BC20B-599F-48E5-9756-19A2CBB3F645}" dt="2021-07-12T22:39:30.193" v="2"/>
          <pc:sldLayoutMkLst>
            <pc:docMk/>
            <pc:sldMasterMk cId="2580746486" sldId="2147483702"/>
            <pc:sldLayoutMk cId="549776764" sldId="2147483719"/>
          </pc:sldLayoutMkLst>
        </pc:sldLayoutChg>
      </pc:sldMasterChg>
    </pc:docChg>
  </pc:docChgLst>
  <pc:docChgLst>
    <pc:chgData name="Bochi Li" userId="S::li000544@algonquinlive.com::f1997a5e-cca9-41a9-8917-04eb532fc10f" providerId="AD" clId="Web-{CF6780DB-BE3F-4DBF-AF6E-D93A504C6954}"/>
    <pc:docChg chg="modSld">
      <pc:chgData name="Bochi Li" userId="S::li000544@algonquinlive.com::f1997a5e-cca9-41a9-8917-04eb532fc10f" providerId="AD" clId="Web-{CF6780DB-BE3F-4DBF-AF6E-D93A504C6954}" dt="2021-07-13T21:23:37.628" v="17" actId="20577"/>
      <pc:docMkLst>
        <pc:docMk/>
      </pc:docMkLst>
      <pc:sldChg chg="modSp">
        <pc:chgData name="Bochi Li" userId="S::li000544@algonquinlive.com::f1997a5e-cca9-41a9-8917-04eb532fc10f" providerId="AD" clId="Web-{CF6780DB-BE3F-4DBF-AF6E-D93A504C6954}" dt="2021-07-13T21:23:37.628" v="17" actId="20577"/>
        <pc:sldMkLst>
          <pc:docMk/>
          <pc:sldMk cId="2133377003" sldId="263"/>
        </pc:sldMkLst>
        <pc:graphicFrameChg chg="modGraphic">
          <ac:chgData name="Bochi Li" userId="S::li000544@algonquinlive.com::f1997a5e-cca9-41a9-8917-04eb532fc10f" providerId="AD" clId="Web-{CF6780DB-BE3F-4DBF-AF6E-D93A504C6954}" dt="2021-07-13T21:23:37.628" v="17" actId="20577"/>
          <ac:graphicFrameMkLst>
            <pc:docMk/>
            <pc:sldMk cId="2133377003" sldId="263"/>
            <ac:graphicFrameMk id="412" creationId="{CB4541D5-099E-479F-9002-BA2884F4BA05}"/>
          </ac:graphicFrameMkLst>
        </pc:graphicFrameChg>
      </pc:sldChg>
    </pc:docChg>
  </pc:docChgLst>
  <pc:docChgLst>
    <pc:chgData name="Hamza Salman" userId="S::salm0079@algonquinlive.com::5108bd18-fded-470e-ba81-8913492c0dcd" providerId="AD" clId="Web-{BD5D2D5C-8E62-4D8F-9781-12428BC4F5B7}"/>
    <pc:docChg chg="addSld delSld modSld">
      <pc:chgData name="Hamza Salman" userId="S::salm0079@algonquinlive.com::5108bd18-fded-470e-ba81-8913492c0dcd" providerId="AD" clId="Web-{BD5D2D5C-8E62-4D8F-9781-12428BC4F5B7}" dt="2021-07-12T23:19:47.774" v="73"/>
      <pc:docMkLst>
        <pc:docMk/>
      </pc:docMkLst>
      <pc:sldChg chg="addSp delSp modSp new del mod setBg addAnim setClrOvrMap">
        <pc:chgData name="Hamza Salman" userId="S::salm0079@algonquinlive.com::5108bd18-fded-470e-ba81-8913492c0dcd" providerId="AD" clId="Web-{BD5D2D5C-8E62-4D8F-9781-12428BC4F5B7}" dt="2021-07-12T23:05:08.337" v="29"/>
        <pc:sldMkLst>
          <pc:docMk/>
          <pc:sldMk cId="2454685747" sldId="260"/>
        </pc:sldMkLst>
        <pc:spChg chg="mod ord">
          <ac:chgData name="Hamza Salman" userId="S::salm0079@algonquinlive.com::5108bd18-fded-470e-ba81-8913492c0dcd" providerId="AD" clId="Web-{BD5D2D5C-8E62-4D8F-9781-12428BC4F5B7}" dt="2021-07-12T23:03:59.378" v="17"/>
          <ac:spMkLst>
            <pc:docMk/>
            <pc:sldMk cId="2454685747" sldId="260"/>
            <ac:spMk id="2" creationId="{B339F77E-17EF-4C0B-93AB-0409AFDAB55E}"/>
          </ac:spMkLst>
        </pc:spChg>
        <pc:spChg chg="del">
          <ac:chgData name="Hamza Salman" userId="S::salm0079@algonquinlive.com::5108bd18-fded-470e-ba81-8913492c0dcd" providerId="AD" clId="Web-{BD5D2D5C-8E62-4D8F-9781-12428BC4F5B7}" dt="2021-07-12T23:01:56.934" v="11"/>
          <ac:spMkLst>
            <pc:docMk/>
            <pc:sldMk cId="2454685747" sldId="260"/>
            <ac:spMk id="3" creationId="{AE121835-C504-49DE-9E9B-A33AE9FED499}"/>
          </ac:spMkLst>
        </pc:spChg>
        <pc:spChg chg="add">
          <ac:chgData name="Hamza Salman" userId="S::salm0079@algonquinlive.com::5108bd18-fded-470e-ba81-8913492c0dcd" providerId="AD" clId="Web-{BD5D2D5C-8E62-4D8F-9781-12428BC4F5B7}" dt="2021-07-12T23:03:59.378" v="17"/>
          <ac:spMkLst>
            <pc:docMk/>
            <pc:sldMk cId="2454685747" sldId="260"/>
            <ac:spMk id="36" creationId="{76251779-8D21-420C-81E6-564E6B8D1495}"/>
          </ac:spMkLst>
        </pc:spChg>
        <pc:spChg chg="add">
          <ac:chgData name="Hamza Salman" userId="S::salm0079@algonquinlive.com::5108bd18-fded-470e-ba81-8913492c0dcd" providerId="AD" clId="Web-{BD5D2D5C-8E62-4D8F-9781-12428BC4F5B7}" dt="2021-07-12T23:03:59.378" v="17"/>
          <ac:spMkLst>
            <pc:docMk/>
            <pc:sldMk cId="2454685747" sldId="260"/>
            <ac:spMk id="38" creationId="{DE3E18B9-EA65-4F38-8226-6336FE2E487E}"/>
          </ac:spMkLst>
        </pc:spChg>
        <pc:grpChg chg="add del">
          <ac:chgData name="Hamza Salman" userId="S::salm0079@algonquinlive.com::5108bd18-fded-470e-ba81-8913492c0dcd" providerId="AD" clId="Web-{BD5D2D5C-8E62-4D8F-9781-12428BC4F5B7}" dt="2021-07-12T23:03:59.378" v="17"/>
          <ac:grpSpMkLst>
            <pc:docMk/>
            <pc:sldMk cId="2454685747" sldId="260"/>
            <ac:grpSpMk id="9" creationId="{08F94D66-27EC-4CB8-8226-D7F41C161863}"/>
          </ac:grpSpMkLst>
        </pc:grpChg>
        <pc:grpChg chg="add del">
          <ac:chgData name="Hamza Salman" userId="S::salm0079@algonquinlive.com::5108bd18-fded-470e-ba81-8913492c0dcd" providerId="AD" clId="Web-{BD5D2D5C-8E62-4D8F-9781-12428BC4F5B7}" dt="2021-07-12T23:03:59.378" v="17"/>
          <ac:grpSpMkLst>
            <pc:docMk/>
            <pc:sldMk cId="2454685747" sldId="260"/>
            <ac:grpSpMk id="17" creationId="{0A3EF779-83DD-4EB0-9F4C-7304381A2870}"/>
          </ac:grpSpMkLst>
        </pc:grpChg>
        <pc:grpChg chg="add">
          <ac:chgData name="Hamza Salman" userId="S::salm0079@algonquinlive.com::5108bd18-fded-470e-ba81-8913492c0dcd" providerId="AD" clId="Web-{BD5D2D5C-8E62-4D8F-9781-12428BC4F5B7}" dt="2021-07-12T23:03:59.378" v="17"/>
          <ac:grpSpMkLst>
            <pc:docMk/>
            <pc:sldMk cId="2454685747" sldId="260"/>
            <ac:grpSpMk id="28" creationId="{7CD2F605-77BD-4D9C-BC95-97EB75D69D88}"/>
          </ac:grpSpMkLst>
        </pc:grpChg>
        <pc:grpChg chg="add">
          <ac:chgData name="Hamza Salman" userId="S::salm0079@algonquinlive.com::5108bd18-fded-470e-ba81-8913492c0dcd" providerId="AD" clId="Web-{BD5D2D5C-8E62-4D8F-9781-12428BC4F5B7}" dt="2021-07-12T23:03:59.378" v="17"/>
          <ac:grpSpMkLst>
            <pc:docMk/>
            <pc:sldMk cId="2454685747" sldId="260"/>
            <ac:grpSpMk id="40" creationId="{562F653E-EB96-4AC9-A91B-CEB1C4B2A394}"/>
          </ac:grpSpMkLst>
        </pc:grpChg>
        <pc:picChg chg="add mod">
          <ac:chgData name="Hamza Salman" userId="S::salm0079@algonquinlive.com::5108bd18-fded-470e-ba81-8913492c0dcd" providerId="AD" clId="Web-{BD5D2D5C-8E62-4D8F-9781-12428BC4F5B7}" dt="2021-07-12T23:03:59.378" v="17"/>
          <ac:picMkLst>
            <pc:docMk/>
            <pc:sldMk cId="2454685747" sldId="260"/>
            <ac:picMk id="4" creationId="{DEB74D6C-B9A9-41AE-8BB5-F3AC430C1E48}"/>
          </ac:picMkLst>
        </pc:picChg>
        <pc:picChg chg="add mod">
          <ac:chgData name="Hamza Salman" userId="S::salm0079@algonquinlive.com::5108bd18-fded-470e-ba81-8913492c0dcd" providerId="AD" clId="Web-{BD5D2D5C-8E62-4D8F-9781-12428BC4F5B7}" dt="2021-07-12T23:03:59.378" v="17"/>
          <ac:picMkLst>
            <pc:docMk/>
            <pc:sldMk cId="2454685747" sldId="260"/>
            <ac:picMk id="5" creationId="{962E1958-3A73-4103-A287-070D759AF33C}"/>
          </ac:picMkLst>
        </pc:picChg>
      </pc:sldChg>
      <pc:sldChg chg="addSp delSp modSp new mod setBg setClrOvrMap">
        <pc:chgData name="Hamza Salman" userId="S::salm0079@algonquinlive.com::5108bd18-fded-470e-ba81-8913492c0dcd" providerId="AD" clId="Web-{BD5D2D5C-8E62-4D8F-9781-12428BC4F5B7}" dt="2021-07-12T23:10:12.743" v="54" actId="20577"/>
        <pc:sldMkLst>
          <pc:docMk/>
          <pc:sldMk cId="2757944612" sldId="262"/>
        </pc:sldMkLst>
        <pc:spChg chg="mod ord">
          <ac:chgData name="Hamza Salman" userId="S::salm0079@algonquinlive.com::5108bd18-fded-470e-ba81-8913492c0dcd" providerId="AD" clId="Web-{BD5D2D5C-8E62-4D8F-9781-12428BC4F5B7}" dt="2021-07-12T23:10:12.743" v="54" actId="20577"/>
          <ac:spMkLst>
            <pc:docMk/>
            <pc:sldMk cId="2757944612" sldId="262"/>
            <ac:spMk id="2" creationId="{A3576DB1-748D-4FA5-8934-A7E013B607E1}"/>
          </ac:spMkLst>
        </pc:spChg>
        <pc:spChg chg="del">
          <ac:chgData name="Hamza Salman" userId="S::salm0079@algonquinlive.com::5108bd18-fded-470e-ba81-8913492c0dcd" providerId="AD" clId="Web-{BD5D2D5C-8E62-4D8F-9781-12428BC4F5B7}" dt="2021-07-12T23:04:41.960" v="20"/>
          <ac:spMkLst>
            <pc:docMk/>
            <pc:sldMk cId="2757944612" sldId="262"/>
            <ac:spMk id="3" creationId="{19EC820E-D2F7-4F1A-A054-80BBE263851D}"/>
          </ac:spMkLst>
        </pc:spChg>
        <pc:spChg chg="add del mod">
          <ac:chgData name="Hamza Salman" userId="S::salm0079@algonquinlive.com::5108bd18-fded-470e-ba81-8913492c0dcd" providerId="AD" clId="Web-{BD5D2D5C-8E62-4D8F-9781-12428BC4F5B7}" dt="2021-07-12T23:09:38.304" v="45"/>
          <ac:spMkLst>
            <pc:docMk/>
            <pc:sldMk cId="2757944612" sldId="262"/>
            <ac:spMk id="6" creationId="{1BDF88D0-7974-4AAB-837F-851B6AE25FBD}"/>
          </ac:spMkLst>
        </pc:spChg>
        <pc:spChg chg="add del">
          <ac:chgData name="Hamza Salman" userId="S::salm0079@algonquinlive.com::5108bd18-fded-470e-ba81-8913492c0dcd" providerId="AD" clId="Web-{BD5D2D5C-8E62-4D8F-9781-12428BC4F5B7}" dt="2021-07-12T23:06:23.106" v="41"/>
          <ac:spMkLst>
            <pc:docMk/>
            <pc:sldMk cId="2757944612" sldId="262"/>
            <ac:spMk id="17" creationId="{5EF08599-3FED-4288-A20D-E7BCAC3B8E26}"/>
          </ac:spMkLst>
        </pc:spChg>
        <pc:spChg chg="add del">
          <ac:chgData name="Hamza Salman" userId="S::salm0079@algonquinlive.com::5108bd18-fded-470e-ba81-8913492c0dcd" providerId="AD" clId="Web-{BD5D2D5C-8E62-4D8F-9781-12428BC4F5B7}" dt="2021-07-12T23:06:23.106" v="41"/>
          <ac:spMkLst>
            <pc:docMk/>
            <pc:sldMk cId="2757944612" sldId="262"/>
            <ac:spMk id="19" creationId="{C884A6B2-90E9-4BDB-8503-71AC02D3956A}"/>
          </ac:spMkLst>
        </pc:spChg>
        <pc:spChg chg="add del">
          <ac:chgData name="Hamza Salman" userId="S::salm0079@algonquinlive.com::5108bd18-fded-470e-ba81-8913492c0dcd" providerId="AD" clId="Web-{BD5D2D5C-8E62-4D8F-9781-12428BC4F5B7}" dt="2021-07-12T23:05:48.729" v="36"/>
          <ac:spMkLst>
            <pc:docMk/>
            <pc:sldMk cId="2757944612" sldId="262"/>
            <ac:spMk id="29" creationId="{2FCD9B94-D70B-4446-85E5-ACD3904289CB}"/>
          </ac:spMkLst>
        </pc:spChg>
        <pc:spChg chg="add del">
          <ac:chgData name="Hamza Salman" userId="S::salm0079@algonquinlive.com::5108bd18-fded-470e-ba81-8913492c0dcd" providerId="AD" clId="Web-{BD5D2D5C-8E62-4D8F-9781-12428BC4F5B7}" dt="2021-07-12T23:05:48.729" v="36"/>
          <ac:spMkLst>
            <pc:docMk/>
            <pc:sldMk cId="2757944612" sldId="262"/>
            <ac:spMk id="30" creationId="{4749B040-FAB0-4A4B-B16D-07258A54A2DE}"/>
          </ac:spMkLst>
        </pc:spChg>
        <pc:spChg chg="add del">
          <ac:chgData name="Hamza Salman" userId="S::salm0079@algonquinlive.com::5108bd18-fded-470e-ba81-8913492c0dcd" providerId="AD" clId="Web-{BD5D2D5C-8E62-4D8F-9781-12428BC4F5B7}" dt="2021-07-12T23:05:43.510" v="34"/>
          <ac:spMkLst>
            <pc:docMk/>
            <pc:sldMk cId="2757944612" sldId="262"/>
            <ac:spMk id="31" creationId="{18D2763E-ED5B-4683-999C-843655D1140F}"/>
          </ac:spMkLst>
        </pc:spChg>
        <pc:spChg chg="add del">
          <ac:chgData name="Hamza Salman" userId="S::salm0079@algonquinlive.com::5108bd18-fded-470e-ba81-8913492c0dcd" providerId="AD" clId="Web-{BD5D2D5C-8E62-4D8F-9781-12428BC4F5B7}" dt="2021-07-12T23:06:23.091" v="40"/>
          <ac:spMkLst>
            <pc:docMk/>
            <pc:sldMk cId="2757944612" sldId="262"/>
            <ac:spMk id="33" creationId="{2FCD9B94-D70B-4446-85E5-ACD3904289CB}"/>
          </ac:spMkLst>
        </pc:spChg>
        <pc:spChg chg="add del">
          <ac:chgData name="Hamza Salman" userId="S::salm0079@algonquinlive.com::5108bd18-fded-470e-ba81-8913492c0dcd" providerId="AD" clId="Web-{BD5D2D5C-8E62-4D8F-9781-12428BC4F5B7}" dt="2021-07-12T23:06:23.091" v="40"/>
          <ac:spMkLst>
            <pc:docMk/>
            <pc:sldMk cId="2757944612" sldId="262"/>
            <ac:spMk id="35" creationId="{4C279F67-A46D-4B79-8E01-121AD1564C26}"/>
          </ac:spMkLst>
        </pc:spChg>
        <pc:spChg chg="add del">
          <ac:chgData name="Hamza Salman" userId="S::salm0079@algonquinlive.com::5108bd18-fded-470e-ba81-8913492c0dcd" providerId="AD" clId="Web-{BD5D2D5C-8E62-4D8F-9781-12428BC4F5B7}" dt="2021-07-12T23:05:50.417" v="38"/>
          <ac:spMkLst>
            <pc:docMk/>
            <pc:sldMk cId="2757944612" sldId="262"/>
            <ac:spMk id="40" creationId="{A6073935-E043-4801-AF06-06093A9145F7}"/>
          </ac:spMkLst>
        </pc:spChg>
        <pc:spChg chg="add del">
          <ac:chgData name="Hamza Salman" userId="S::salm0079@algonquinlive.com::5108bd18-fded-470e-ba81-8913492c0dcd" providerId="AD" clId="Web-{BD5D2D5C-8E62-4D8F-9781-12428BC4F5B7}" dt="2021-07-12T23:05:43.510" v="34"/>
          <ac:spMkLst>
            <pc:docMk/>
            <pc:sldMk cId="2757944612" sldId="262"/>
            <ac:spMk id="42" creationId="{55599FE3-8CCE-4364-9F89-0C11699C4F6A}"/>
          </ac:spMkLst>
        </pc:spChg>
        <pc:spChg chg="add del">
          <ac:chgData name="Hamza Salman" userId="S::salm0079@algonquinlive.com::5108bd18-fded-470e-ba81-8913492c0dcd" providerId="AD" clId="Web-{BD5D2D5C-8E62-4D8F-9781-12428BC4F5B7}" dt="2021-07-12T23:05:50.417" v="38"/>
          <ac:spMkLst>
            <pc:docMk/>
            <pc:sldMk cId="2757944612" sldId="262"/>
            <ac:spMk id="50" creationId="{8D6B9972-4A81-4223-9901-0E559A1D5E59}"/>
          </ac:spMkLst>
        </pc:spChg>
        <pc:spChg chg="add del">
          <ac:chgData name="Hamza Salman" userId="S::salm0079@algonquinlive.com::5108bd18-fded-470e-ba81-8913492c0dcd" providerId="AD" clId="Web-{BD5D2D5C-8E62-4D8F-9781-12428BC4F5B7}" dt="2021-07-12T23:09:42.836" v="47"/>
          <ac:spMkLst>
            <pc:docMk/>
            <pc:sldMk cId="2757944612" sldId="262"/>
            <ac:spMk id="53" creationId="{5EF08599-3FED-4288-A20D-E7BCAC3B8E26}"/>
          </ac:spMkLst>
        </pc:spChg>
        <pc:spChg chg="add del">
          <ac:chgData name="Hamza Salman" userId="S::salm0079@algonquinlive.com::5108bd18-fded-470e-ba81-8913492c0dcd" providerId="AD" clId="Web-{BD5D2D5C-8E62-4D8F-9781-12428BC4F5B7}" dt="2021-07-12T23:09:42.836" v="47"/>
          <ac:spMkLst>
            <pc:docMk/>
            <pc:sldMk cId="2757944612" sldId="262"/>
            <ac:spMk id="54" creationId="{C884A6B2-90E9-4BDB-8503-71AC02D3956A}"/>
          </ac:spMkLst>
        </pc:spChg>
        <pc:spChg chg="add">
          <ac:chgData name="Hamza Salman" userId="S::salm0079@algonquinlive.com::5108bd18-fded-470e-ba81-8913492c0dcd" providerId="AD" clId="Web-{BD5D2D5C-8E62-4D8F-9781-12428BC4F5B7}" dt="2021-07-12T23:09:42.836" v="47"/>
          <ac:spMkLst>
            <pc:docMk/>
            <pc:sldMk cId="2757944612" sldId="262"/>
            <ac:spMk id="69" creationId="{5EF08599-3FED-4288-A20D-E7BCAC3B8E26}"/>
          </ac:spMkLst>
        </pc:spChg>
        <pc:spChg chg="add">
          <ac:chgData name="Hamza Salman" userId="S::salm0079@algonquinlive.com::5108bd18-fded-470e-ba81-8913492c0dcd" providerId="AD" clId="Web-{BD5D2D5C-8E62-4D8F-9781-12428BC4F5B7}" dt="2021-07-12T23:09:42.836" v="47"/>
          <ac:spMkLst>
            <pc:docMk/>
            <pc:sldMk cId="2757944612" sldId="262"/>
            <ac:spMk id="71" creationId="{C884A6B2-90E9-4BDB-8503-71AC02D3956A}"/>
          </ac:spMkLst>
        </pc:spChg>
        <pc:grpChg chg="add del">
          <ac:chgData name="Hamza Salman" userId="S::salm0079@algonquinlive.com::5108bd18-fded-470e-ba81-8913492c0dcd" providerId="AD" clId="Web-{BD5D2D5C-8E62-4D8F-9781-12428BC4F5B7}" dt="2021-07-12T23:06:23.106" v="41"/>
          <ac:grpSpMkLst>
            <pc:docMk/>
            <pc:sldMk cId="2757944612" sldId="262"/>
            <ac:grpSpMk id="9" creationId="{08F94D66-27EC-4CB8-8226-D7F41C161863}"/>
          </ac:grpSpMkLst>
        </pc:grpChg>
        <pc:grpChg chg="add del">
          <ac:chgData name="Hamza Salman" userId="S::salm0079@algonquinlive.com::5108bd18-fded-470e-ba81-8913492c0dcd" providerId="AD" clId="Web-{BD5D2D5C-8E62-4D8F-9781-12428BC4F5B7}" dt="2021-07-12T23:06:23.106" v="41"/>
          <ac:grpSpMkLst>
            <pc:docMk/>
            <pc:sldMk cId="2757944612" sldId="262"/>
            <ac:grpSpMk id="21" creationId="{E9046BC8-D404-4E7D-9202-A07F3FDD3823}"/>
          </ac:grpSpMkLst>
        </pc:grpChg>
        <pc:grpChg chg="add del">
          <ac:chgData name="Hamza Salman" userId="S::salm0079@algonquinlive.com::5108bd18-fded-470e-ba81-8913492c0dcd" providerId="AD" clId="Web-{BD5D2D5C-8E62-4D8F-9781-12428BC4F5B7}" dt="2021-07-12T23:05:50.417" v="38"/>
          <ac:grpSpMkLst>
            <pc:docMk/>
            <pc:sldMk cId="2757944612" sldId="262"/>
            <ac:grpSpMk id="32" creationId="{C616B3DC-C165-433D-9187-62DCC0E317D3}"/>
          </ac:grpSpMkLst>
        </pc:grpChg>
        <pc:grpChg chg="add del">
          <ac:chgData name="Hamza Salman" userId="S::salm0079@algonquinlive.com::5108bd18-fded-470e-ba81-8913492c0dcd" providerId="AD" clId="Web-{BD5D2D5C-8E62-4D8F-9781-12428BC4F5B7}" dt="2021-07-12T23:05:43.510" v="34"/>
          <ac:grpSpMkLst>
            <pc:docMk/>
            <pc:sldMk cId="2757944612" sldId="262"/>
            <ac:grpSpMk id="34" creationId="{E4C39A5A-6D63-4FAC-B6C2-D37778B97ACD}"/>
          </ac:grpSpMkLst>
        </pc:grpChg>
        <pc:grpChg chg="add del">
          <ac:chgData name="Hamza Salman" userId="S::salm0079@algonquinlive.com::5108bd18-fded-470e-ba81-8913492c0dcd" providerId="AD" clId="Web-{BD5D2D5C-8E62-4D8F-9781-12428BC4F5B7}" dt="2021-07-12T23:09:42.836" v="47"/>
          <ac:grpSpMkLst>
            <pc:docMk/>
            <pc:sldMk cId="2757944612" sldId="262"/>
            <ac:grpSpMk id="39" creationId="{08F94D66-27EC-4CB8-8226-D7F41C161863}"/>
          </ac:grpSpMkLst>
        </pc:grpChg>
        <pc:grpChg chg="add del">
          <ac:chgData name="Hamza Salman" userId="S::salm0079@algonquinlive.com::5108bd18-fded-470e-ba81-8913492c0dcd" providerId="AD" clId="Web-{BD5D2D5C-8E62-4D8F-9781-12428BC4F5B7}" dt="2021-07-12T23:09:42.836" v="47"/>
          <ac:grpSpMkLst>
            <pc:docMk/>
            <pc:sldMk cId="2757944612" sldId="262"/>
            <ac:grpSpMk id="44" creationId="{E9046BC8-D404-4E7D-9202-A07F3FDD3823}"/>
          </ac:grpSpMkLst>
        </pc:grpChg>
        <pc:grpChg chg="add del">
          <ac:chgData name="Hamza Salman" userId="S::salm0079@algonquinlive.com::5108bd18-fded-470e-ba81-8913492c0dcd" providerId="AD" clId="Web-{BD5D2D5C-8E62-4D8F-9781-12428BC4F5B7}" dt="2021-07-12T23:05:50.417" v="38"/>
          <ac:grpSpMkLst>
            <pc:docMk/>
            <pc:sldMk cId="2757944612" sldId="262"/>
            <ac:grpSpMk id="49" creationId="{8AC26FF4-D6F9-4A94-A837-D051A101EDD3}"/>
          </ac:grpSpMkLst>
        </pc:grpChg>
        <pc:grpChg chg="add">
          <ac:chgData name="Hamza Salman" userId="S::salm0079@algonquinlive.com::5108bd18-fded-470e-ba81-8913492c0dcd" providerId="AD" clId="Web-{BD5D2D5C-8E62-4D8F-9781-12428BC4F5B7}" dt="2021-07-12T23:09:42.836" v="47"/>
          <ac:grpSpMkLst>
            <pc:docMk/>
            <pc:sldMk cId="2757944612" sldId="262"/>
            <ac:grpSpMk id="61" creationId="{08F94D66-27EC-4CB8-8226-D7F41C161863}"/>
          </ac:grpSpMkLst>
        </pc:grpChg>
        <pc:grpChg chg="add">
          <ac:chgData name="Hamza Salman" userId="S::salm0079@algonquinlive.com::5108bd18-fded-470e-ba81-8913492c0dcd" providerId="AD" clId="Web-{BD5D2D5C-8E62-4D8F-9781-12428BC4F5B7}" dt="2021-07-12T23:09:42.836" v="47"/>
          <ac:grpSpMkLst>
            <pc:docMk/>
            <pc:sldMk cId="2757944612" sldId="262"/>
            <ac:grpSpMk id="73" creationId="{E9046BC8-D404-4E7D-9202-A07F3FDD3823}"/>
          </ac:grpSpMkLst>
        </pc:grpChg>
        <pc:picChg chg="add del mod ord">
          <ac:chgData name="Hamza Salman" userId="S::salm0079@algonquinlive.com::5108bd18-fded-470e-ba81-8913492c0dcd" providerId="AD" clId="Web-{BD5D2D5C-8E62-4D8F-9781-12428BC4F5B7}" dt="2021-07-12T23:09:32.601" v="44"/>
          <ac:picMkLst>
            <pc:docMk/>
            <pc:sldMk cId="2757944612" sldId="262"/>
            <ac:picMk id="4" creationId="{BF4D3A36-B98F-4158-9C91-1ABBDED11A1A}"/>
          </ac:picMkLst>
        </pc:picChg>
        <pc:picChg chg="add mod ord">
          <ac:chgData name="Hamza Salman" userId="S::salm0079@algonquinlive.com::5108bd18-fded-470e-ba81-8913492c0dcd" providerId="AD" clId="Web-{BD5D2D5C-8E62-4D8F-9781-12428BC4F5B7}" dt="2021-07-12T23:09:57.790" v="51" actId="1076"/>
          <ac:picMkLst>
            <pc:docMk/>
            <pc:sldMk cId="2757944612" sldId="262"/>
            <ac:picMk id="7" creationId="{A4A0F1A3-84AD-49D8-9BDA-85C2BB79FD54}"/>
          </ac:picMkLst>
        </pc:picChg>
        <pc:cxnChg chg="add del">
          <ac:chgData name="Hamza Salman" userId="S::salm0079@algonquinlive.com::5108bd18-fded-470e-ba81-8913492c0dcd" providerId="AD" clId="Web-{BD5D2D5C-8E62-4D8F-9781-12428BC4F5B7}" dt="2021-07-12T23:05:48.729" v="36"/>
          <ac:cxnSpMkLst>
            <pc:docMk/>
            <pc:sldMk cId="2757944612" sldId="262"/>
            <ac:cxnSpMk id="36" creationId="{3378FF8B-3743-48E1-88E3-F4CADB3DECE5}"/>
          </ac:cxnSpMkLst>
        </pc:cxnChg>
      </pc:sldChg>
      <pc:sldChg chg="addSp delSp modSp mod setBg">
        <pc:chgData name="Hamza Salman" userId="S::salm0079@algonquinlive.com::5108bd18-fded-470e-ba81-8913492c0dcd" providerId="AD" clId="Web-{BD5D2D5C-8E62-4D8F-9781-12428BC4F5B7}" dt="2021-07-12T23:19:47.774" v="73"/>
        <pc:sldMkLst>
          <pc:docMk/>
          <pc:sldMk cId="1261049555" sldId="265"/>
        </pc:sldMkLst>
        <pc:spChg chg="mod">
          <ac:chgData name="Hamza Salman" userId="S::salm0079@algonquinlive.com::5108bd18-fded-470e-ba81-8913492c0dcd" providerId="AD" clId="Web-{BD5D2D5C-8E62-4D8F-9781-12428BC4F5B7}" dt="2021-07-12T23:19:47.774" v="73"/>
          <ac:spMkLst>
            <pc:docMk/>
            <pc:sldMk cId="1261049555" sldId="265"/>
            <ac:spMk id="2" creationId="{8012E37A-0214-4827-A1EE-ADAEFA2F9989}"/>
          </ac:spMkLst>
        </pc:spChg>
        <pc:spChg chg="add del">
          <ac:chgData name="Hamza Salman" userId="S::salm0079@algonquinlive.com::5108bd18-fded-470e-ba81-8913492c0dcd" providerId="AD" clId="Web-{BD5D2D5C-8E62-4D8F-9781-12428BC4F5B7}" dt="2021-07-12T23:19:47.774" v="73"/>
          <ac:spMkLst>
            <pc:docMk/>
            <pc:sldMk cId="1261049555" sldId="265"/>
            <ac:spMk id="3" creationId="{802EE572-3274-45F9-B890-2A6FDF5FF589}"/>
          </ac:spMkLst>
        </pc:spChg>
        <pc:spChg chg="add del">
          <ac:chgData name="Hamza Salman" userId="S::salm0079@algonquinlive.com::5108bd18-fded-470e-ba81-8913492c0dcd" providerId="AD" clId="Web-{BD5D2D5C-8E62-4D8F-9781-12428BC4F5B7}" dt="2021-07-12T23:19:42.539" v="70"/>
          <ac:spMkLst>
            <pc:docMk/>
            <pc:sldMk cId="1261049555" sldId="265"/>
            <ac:spMk id="6" creationId="{94C52C56-BEF2-4E22-8C8E-A7AC96B03A72}"/>
          </ac:spMkLst>
        </pc:spChg>
        <pc:spChg chg="add del">
          <ac:chgData name="Hamza Salman" userId="S::salm0079@algonquinlive.com::5108bd18-fded-470e-ba81-8913492c0dcd" providerId="AD" clId="Web-{BD5D2D5C-8E62-4D8F-9781-12428BC4F5B7}" dt="2021-07-12T23:19:42.539" v="70"/>
          <ac:spMkLst>
            <pc:docMk/>
            <pc:sldMk cId="1261049555" sldId="265"/>
            <ac:spMk id="8" creationId="{42285737-90EE-47DC-AC80-8AE156B11969}"/>
          </ac:spMkLst>
        </pc:spChg>
        <pc:spChg chg="add del">
          <ac:chgData name="Hamza Salman" userId="S::salm0079@algonquinlive.com::5108bd18-fded-470e-ba81-8913492c0dcd" providerId="AD" clId="Web-{BD5D2D5C-8E62-4D8F-9781-12428BC4F5B7}" dt="2021-07-12T23:19:29.114" v="68"/>
          <ac:spMkLst>
            <pc:docMk/>
            <pc:sldMk cId="1261049555" sldId="265"/>
            <ac:spMk id="9" creationId="{BED1B64B-251E-446A-A285-6626C4EC010D}"/>
          </ac:spMkLst>
        </pc:spChg>
        <pc:spChg chg="add del">
          <ac:chgData name="Hamza Salman" userId="S::salm0079@algonquinlive.com::5108bd18-fded-470e-ba81-8913492c0dcd" providerId="AD" clId="Web-{BD5D2D5C-8E62-4D8F-9781-12428BC4F5B7}" dt="2021-07-12T23:19:47.742" v="72"/>
          <ac:spMkLst>
            <pc:docMk/>
            <pc:sldMk cId="1261049555" sldId="265"/>
            <ac:spMk id="10" creationId="{BED1B64B-251E-446A-A285-6626C4EC010D}"/>
          </ac:spMkLst>
        </pc:spChg>
        <pc:spChg chg="add del">
          <ac:chgData name="Hamza Salman" userId="S::salm0079@algonquinlive.com::5108bd18-fded-470e-ba81-8913492c0dcd" providerId="AD" clId="Web-{BD5D2D5C-8E62-4D8F-9781-12428BC4F5B7}" dt="2021-07-12T23:19:29.114" v="68"/>
          <ac:spMkLst>
            <pc:docMk/>
            <pc:sldMk cId="1261049555" sldId="265"/>
            <ac:spMk id="19" creationId="{A27AE693-58E8-48BC-8ED0-568ABFEABB35}"/>
          </ac:spMkLst>
        </pc:spChg>
        <pc:spChg chg="add">
          <ac:chgData name="Hamza Salman" userId="S::salm0079@algonquinlive.com::5108bd18-fded-470e-ba81-8913492c0dcd" providerId="AD" clId="Web-{BD5D2D5C-8E62-4D8F-9781-12428BC4F5B7}" dt="2021-07-12T23:19:47.774" v="73"/>
          <ac:spMkLst>
            <pc:docMk/>
            <pc:sldMk cId="1261049555" sldId="265"/>
            <ac:spMk id="20" creationId="{94C52C56-BEF2-4E22-8C8E-A7AC96B03A72}"/>
          </ac:spMkLst>
        </pc:spChg>
        <pc:spChg chg="add">
          <ac:chgData name="Hamza Salman" userId="S::salm0079@algonquinlive.com::5108bd18-fded-470e-ba81-8913492c0dcd" providerId="AD" clId="Web-{BD5D2D5C-8E62-4D8F-9781-12428BC4F5B7}" dt="2021-07-12T23:19:47.774" v="73"/>
          <ac:spMkLst>
            <pc:docMk/>
            <pc:sldMk cId="1261049555" sldId="265"/>
            <ac:spMk id="21" creationId="{42285737-90EE-47DC-AC80-8AE156B11969}"/>
          </ac:spMkLst>
        </pc:spChg>
        <pc:spChg chg="add del">
          <ac:chgData name="Hamza Salman" userId="S::salm0079@algonquinlive.com::5108bd18-fded-470e-ba81-8913492c0dcd" providerId="AD" clId="Web-{BD5D2D5C-8E62-4D8F-9781-12428BC4F5B7}" dt="2021-07-12T23:19:47.742" v="72"/>
          <ac:spMkLst>
            <pc:docMk/>
            <pc:sldMk cId="1261049555" sldId="265"/>
            <ac:spMk id="22" creationId="{A27AE693-58E8-48BC-8ED0-568ABFEABB35}"/>
          </ac:spMkLst>
        </pc:spChg>
        <pc:grpChg chg="add del">
          <ac:chgData name="Hamza Salman" userId="S::salm0079@algonquinlive.com::5108bd18-fded-470e-ba81-8913492c0dcd" providerId="AD" clId="Web-{BD5D2D5C-8E62-4D8F-9781-12428BC4F5B7}" dt="2021-07-12T23:19:29.114" v="68"/>
          <ac:grpSpMkLst>
            <pc:docMk/>
            <pc:sldMk cId="1261049555" sldId="265"/>
            <ac:grpSpMk id="11" creationId="{CD02B5D1-60D4-4D5B-AFD9-C986E227431B}"/>
          </ac:grpSpMkLst>
        </pc:grpChg>
        <pc:grpChg chg="add del">
          <ac:chgData name="Hamza Salman" userId="S::salm0079@algonquinlive.com::5108bd18-fded-470e-ba81-8913492c0dcd" providerId="AD" clId="Web-{BD5D2D5C-8E62-4D8F-9781-12428BC4F5B7}" dt="2021-07-12T23:19:42.539" v="70"/>
          <ac:grpSpMkLst>
            <pc:docMk/>
            <pc:sldMk cId="1261049555" sldId="265"/>
            <ac:grpSpMk id="13" creationId="{B57BDC17-F1B3-455F-BBF1-680AA1F25C06}"/>
          </ac:grpSpMkLst>
        </pc:grpChg>
        <pc:grpChg chg="add del">
          <ac:chgData name="Hamza Salman" userId="S::salm0079@algonquinlive.com::5108bd18-fded-470e-ba81-8913492c0dcd" providerId="AD" clId="Web-{BD5D2D5C-8E62-4D8F-9781-12428BC4F5B7}" dt="2021-07-12T23:19:47.742" v="72"/>
          <ac:grpSpMkLst>
            <pc:docMk/>
            <pc:sldMk cId="1261049555" sldId="265"/>
            <ac:grpSpMk id="18" creationId="{CD02B5D1-60D4-4D5B-AFD9-C986E227431B}"/>
          </ac:grpSpMkLst>
        </pc:grpChg>
        <pc:grpChg chg="add">
          <ac:chgData name="Hamza Salman" userId="S::salm0079@algonquinlive.com::5108bd18-fded-470e-ba81-8913492c0dcd" providerId="AD" clId="Web-{BD5D2D5C-8E62-4D8F-9781-12428BC4F5B7}" dt="2021-07-12T23:19:47.774" v="73"/>
          <ac:grpSpMkLst>
            <pc:docMk/>
            <pc:sldMk cId="1261049555" sldId="265"/>
            <ac:grpSpMk id="24" creationId="{B57BDC17-F1B3-455F-BBF1-680AA1F25C06}"/>
          </ac:grpSpMkLst>
        </pc:grpChg>
        <pc:graphicFrameChg chg="add del">
          <ac:chgData name="Hamza Salman" userId="S::salm0079@algonquinlive.com::5108bd18-fded-470e-ba81-8913492c0dcd" providerId="AD" clId="Web-{BD5D2D5C-8E62-4D8F-9781-12428BC4F5B7}" dt="2021-07-12T23:19:29.114" v="68"/>
          <ac:graphicFrameMkLst>
            <pc:docMk/>
            <pc:sldMk cId="1261049555" sldId="265"/>
            <ac:graphicFrameMk id="5" creationId="{3A70FFC3-A8AC-4363-B62C-9B2BB8DB73C9}"/>
          </ac:graphicFrameMkLst>
        </pc:graphicFrameChg>
        <pc:graphicFrameChg chg="add del">
          <ac:chgData name="Hamza Salman" userId="S::salm0079@algonquinlive.com::5108bd18-fded-470e-ba81-8913492c0dcd" providerId="AD" clId="Web-{BD5D2D5C-8E62-4D8F-9781-12428BC4F5B7}" dt="2021-07-12T23:19:42.539" v="70"/>
          <ac:graphicFrameMkLst>
            <pc:docMk/>
            <pc:sldMk cId="1261049555" sldId="265"/>
            <ac:graphicFrameMk id="12" creationId="{71919FED-0F52-4DF8-9F50-552E5DB9B78C}"/>
          </ac:graphicFrameMkLst>
        </pc:graphicFrameChg>
        <pc:graphicFrameChg chg="add del">
          <ac:chgData name="Hamza Salman" userId="S::salm0079@algonquinlive.com::5108bd18-fded-470e-ba81-8913492c0dcd" providerId="AD" clId="Web-{BD5D2D5C-8E62-4D8F-9781-12428BC4F5B7}" dt="2021-07-12T23:19:47.742" v="72"/>
          <ac:graphicFrameMkLst>
            <pc:docMk/>
            <pc:sldMk cId="1261049555" sldId="265"/>
            <ac:graphicFrameMk id="23" creationId="{3A70FFC3-A8AC-4363-B62C-9B2BB8DB73C9}"/>
          </ac:graphicFrameMkLst>
        </pc:graphicFrameChg>
        <pc:graphicFrameChg chg="add">
          <ac:chgData name="Hamza Salman" userId="S::salm0079@algonquinlive.com::5108bd18-fded-470e-ba81-8913492c0dcd" providerId="AD" clId="Web-{BD5D2D5C-8E62-4D8F-9781-12428BC4F5B7}" dt="2021-07-12T23:19:47.774" v="73"/>
          <ac:graphicFrameMkLst>
            <pc:docMk/>
            <pc:sldMk cId="1261049555" sldId="265"/>
            <ac:graphicFrameMk id="27" creationId="{71919FED-0F52-4DF8-9F50-552E5DB9B78C}"/>
          </ac:graphicFrameMkLst>
        </pc:graphicFrameChg>
      </pc:sldChg>
      <pc:sldChg chg="modSp new">
        <pc:chgData name="Hamza Salman" userId="S::salm0079@algonquinlive.com::5108bd18-fded-470e-ba81-8913492c0dcd" providerId="AD" clId="Web-{BD5D2D5C-8E62-4D8F-9781-12428BC4F5B7}" dt="2021-07-12T23:17:52.172" v="66" actId="20577"/>
        <pc:sldMkLst>
          <pc:docMk/>
          <pc:sldMk cId="4189368199" sldId="266"/>
        </pc:sldMkLst>
        <pc:spChg chg="mod">
          <ac:chgData name="Hamza Salman" userId="S::salm0079@algonquinlive.com::5108bd18-fded-470e-ba81-8913492c0dcd" providerId="AD" clId="Web-{BD5D2D5C-8E62-4D8F-9781-12428BC4F5B7}" dt="2021-07-12T23:17:52.172" v="66" actId="20577"/>
          <ac:spMkLst>
            <pc:docMk/>
            <pc:sldMk cId="4189368199" sldId="266"/>
            <ac:spMk id="2" creationId="{5CEF0292-50B3-4BAC-AC2E-8066D9BB3200}"/>
          </ac:spMkLst>
        </pc:spChg>
      </pc:sldChg>
    </pc:docChg>
  </pc:docChgLst>
  <pc:docChgLst>
    <pc:chgData name="Hamza Salman" userId="S::salm0079@algonquinlive.com::5108bd18-fded-470e-ba81-8913492c0dcd" providerId="AD" clId="Web-{23F5EBA9-1D15-C9F7-4AFA-24C610F433E0}"/>
    <pc:docChg chg="modSld">
      <pc:chgData name="Hamza Salman" userId="S::salm0079@algonquinlive.com::5108bd18-fded-470e-ba81-8913492c0dcd" providerId="AD" clId="Web-{23F5EBA9-1D15-C9F7-4AFA-24C610F433E0}" dt="2021-07-16T16:40:53.462" v="398" actId="1076"/>
      <pc:docMkLst>
        <pc:docMk/>
      </pc:docMkLst>
      <pc:sldChg chg="modSp">
        <pc:chgData name="Hamza Salman" userId="S::salm0079@algonquinlive.com::5108bd18-fded-470e-ba81-8913492c0dcd" providerId="AD" clId="Web-{23F5EBA9-1D15-C9F7-4AFA-24C610F433E0}" dt="2021-07-16T16:40:53.462" v="398" actId="1076"/>
        <pc:sldMkLst>
          <pc:docMk/>
          <pc:sldMk cId="3733449340" sldId="264"/>
        </pc:sldMkLst>
        <pc:graphicFrameChg chg="mod modGraphic">
          <ac:chgData name="Hamza Salman" userId="S::salm0079@algonquinlive.com::5108bd18-fded-470e-ba81-8913492c0dcd" providerId="AD" clId="Web-{23F5EBA9-1D15-C9F7-4AFA-24C610F433E0}" dt="2021-07-16T16:40:53.462" v="398" actId="1076"/>
          <ac:graphicFrameMkLst>
            <pc:docMk/>
            <pc:sldMk cId="3733449340" sldId="264"/>
            <ac:graphicFrameMk id="205" creationId="{FAFD81B3-FE8E-492A-A280-9D8004C5C6AE}"/>
          </ac:graphicFrameMkLst>
        </pc:graphicFrameChg>
      </pc:sldChg>
      <pc:sldChg chg="addSp delSp modSp">
        <pc:chgData name="Hamza Salman" userId="S::salm0079@algonquinlive.com::5108bd18-fded-470e-ba81-8913492c0dcd" providerId="AD" clId="Web-{23F5EBA9-1D15-C9F7-4AFA-24C610F433E0}" dt="2021-07-16T16:19:32.050" v="150" actId="1076"/>
        <pc:sldMkLst>
          <pc:docMk/>
          <pc:sldMk cId="699251912" sldId="271"/>
        </pc:sldMkLst>
        <pc:spChg chg="add mod">
          <ac:chgData name="Hamza Salman" userId="S::salm0079@algonquinlive.com::5108bd18-fded-470e-ba81-8913492c0dcd" providerId="AD" clId="Web-{23F5EBA9-1D15-C9F7-4AFA-24C610F433E0}" dt="2021-07-16T16:19:32.050" v="150" actId="1076"/>
          <ac:spMkLst>
            <pc:docMk/>
            <pc:sldMk cId="699251912" sldId="271"/>
            <ac:spMk id="4" creationId="{31160218-2010-4D50-8E28-F883B0106277}"/>
          </ac:spMkLst>
        </pc:spChg>
        <pc:spChg chg="add mod">
          <ac:chgData name="Hamza Salman" userId="S::salm0079@algonquinlive.com::5108bd18-fded-470e-ba81-8913492c0dcd" providerId="AD" clId="Web-{23F5EBA9-1D15-C9F7-4AFA-24C610F433E0}" dt="2021-07-16T16:19:19.424" v="148" actId="20577"/>
          <ac:spMkLst>
            <pc:docMk/>
            <pc:sldMk cId="699251912" sldId="271"/>
            <ac:spMk id="5" creationId="{034CBBFE-A335-414F-AD6C-37878E93A7C0}"/>
          </ac:spMkLst>
        </pc:spChg>
        <pc:spChg chg="add del mod">
          <ac:chgData name="Hamza Salman" userId="S::salm0079@algonquinlive.com::5108bd18-fded-470e-ba81-8913492c0dcd" providerId="AD" clId="Web-{23F5EBA9-1D15-C9F7-4AFA-24C610F433E0}" dt="2021-07-16T16:06:49.390" v="2"/>
          <ac:spMkLst>
            <pc:docMk/>
            <pc:sldMk cId="699251912" sldId="271"/>
            <ac:spMk id="7" creationId="{42052FB2-4B57-4EC4-90CC-4B7B3D5DC2CC}"/>
          </ac:spMkLst>
        </pc:spChg>
        <pc:spChg chg="del">
          <ac:chgData name="Hamza Salman" userId="S::salm0079@algonquinlive.com::5108bd18-fded-470e-ba81-8913492c0dcd" providerId="AD" clId="Web-{23F5EBA9-1D15-C9F7-4AFA-24C610F433E0}" dt="2021-07-16T14:11:05.854" v="1"/>
          <ac:spMkLst>
            <pc:docMk/>
            <pc:sldMk cId="699251912" sldId="271"/>
            <ac:spMk id="44" creationId="{D9322F8E-7209-4293-AB08-0F67FDD6EA38}"/>
          </ac:spMkLst>
        </pc:spChg>
        <pc:spChg chg="mod">
          <ac:chgData name="Hamza Salman" userId="S::salm0079@algonquinlive.com::5108bd18-fded-470e-ba81-8913492c0dcd" providerId="AD" clId="Web-{23F5EBA9-1D15-C9F7-4AFA-24C610F433E0}" dt="2021-07-16T16:18:59.797" v="143" actId="1076"/>
          <ac:spMkLst>
            <pc:docMk/>
            <pc:sldMk cId="699251912" sldId="271"/>
            <ac:spMk id="145" creationId="{C3DE2FE8-E905-4BF4-B60D-9AC2DBC1D10C}"/>
          </ac:spMkLst>
        </pc:spChg>
        <pc:graphicFrameChg chg="del">
          <ac:chgData name="Hamza Salman" userId="S::salm0079@algonquinlive.com::5108bd18-fded-470e-ba81-8913492c0dcd" providerId="AD" clId="Web-{23F5EBA9-1D15-C9F7-4AFA-24C610F433E0}" dt="2021-07-16T14:11:01.026" v="0"/>
          <ac:graphicFrameMkLst>
            <pc:docMk/>
            <pc:sldMk cId="699251912" sldId="271"/>
            <ac:graphicFrameMk id="4" creationId="{532F1627-E9EC-4178-A241-6DF342A834F0}"/>
          </ac:graphicFrameMkLst>
        </pc:graphicFrameChg>
        <pc:picChg chg="add mod">
          <ac:chgData name="Hamza Salman" userId="S::salm0079@algonquinlive.com::5108bd18-fded-470e-ba81-8913492c0dcd" providerId="AD" clId="Web-{23F5EBA9-1D15-C9F7-4AFA-24C610F433E0}" dt="2021-07-16T16:19:26.409" v="149" actId="14100"/>
          <ac:picMkLst>
            <pc:docMk/>
            <pc:sldMk cId="699251912" sldId="271"/>
            <ac:picMk id="2" creationId="{217DDC16-959A-4176-816A-E272B9D3F671}"/>
          </ac:picMkLst>
        </pc:picChg>
        <pc:picChg chg="del mod">
          <ac:chgData name="Hamza Salman" userId="S::salm0079@algonquinlive.com::5108bd18-fded-470e-ba81-8913492c0dcd" providerId="AD" clId="Web-{23F5EBA9-1D15-C9F7-4AFA-24C610F433E0}" dt="2021-07-16T16:08:13.255" v="7"/>
          <ac:picMkLst>
            <pc:docMk/>
            <pc:sldMk cId="699251912" sldId="271"/>
            <ac:picMk id="202" creationId="{8A880FDA-1C0D-4150-9584-A2464A39B7EE}"/>
          </ac:picMkLst>
        </pc:picChg>
      </pc:sldChg>
      <pc:sldChg chg="modSp">
        <pc:chgData name="Hamza Salman" userId="S::salm0079@algonquinlive.com::5108bd18-fded-470e-ba81-8913492c0dcd" providerId="AD" clId="Web-{23F5EBA9-1D15-C9F7-4AFA-24C610F433E0}" dt="2021-07-16T16:39:03.455" v="360" actId="1076"/>
        <pc:sldMkLst>
          <pc:docMk/>
          <pc:sldMk cId="1609022820" sldId="290"/>
        </pc:sldMkLst>
        <pc:spChg chg="mod">
          <ac:chgData name="Hamza Salman" userId="S::salm0079@algonquinlive.com::5108bd18-fded-470e-ba81-8913492c0dcd" providerId="AD" clId="Web-{23F5EBA9-1D15-C9F7-4AFA-24C610F433E0}" dt="2021-07-16T16:38:06.295" v="332" actId="1076"/>
          <ac:spMkLst>
            <pc:docMk/>
            <pc:sldMk cId="1609022820" sldId="290"/>
            <ac:spMk id="4" creationId="{CF8B3246-B778-49E9-B9FB-A628AD97E3F4}"/>
          </ac:spMkLst>
        </pc:spChg>
        <pc:spChg chg="mod">
          <ac:chgData name="Hamza Salman" userId="S::salm0079@algonquinlive.com::5108bd18-fded-470e-ba81-8913492c0dcd" providerId="AD" clId="Web-{23F5EBA9-1D15-C9F7-4AFA-24C610F433E0}" dt="2021-07-16T16:32:36.070" v="300" actId="20577"/>
          <ac:spMkLst>
            <pc:docMk/>
            <pc:sldMk cId="1609022820" sldId="290"/>
            <ac:spMk id="9" creationId="{3A642C90-A2F7-47F8-868B-0BA8D56C3A51}"/>
          </ac:spMkLst>
        </pc:spChg>
        <pc:spChg chg="mod">
          <ac:chgData name="Hamza Salman" userId="S::salm0079@algonquinlive.com::5108bd18-fded-470e-ba81-8913492c0dcd" providerId="AD" clId="Web-{23F5EBA9-1D15-C9F7-4AFA-24C610F433E0}" dt="2021-07-16T16:38:06.295" v="333" actId="1076"/>
          <ac:spMkLst>
            <pc:docMk/>
            <pc:sldMk cId="1609022820" sldId="290"/>
            <ac:spMk id="10" creationId="{976B2319-B04B-478D-85B2-5DFDF7070F3F}"/>
          </ac:spMkLst>
        </pc:spChg>
        <pc:spChg chg="mod">
          <ac:chgData name="Hamza Salman" userId="S::salm0079@algonquinlive.com::5108bd18-fded-470e-ba81-8913492c0dcd" providerId="AD" clId="Web-{23F5EBA9-1D15-C9F7-4AFA-24C610F433E0}" dt="2021-07-16T16:39:03.455" v="360" actId="1076"/>
          <ac:spMkLst>
            <pc:docMk/>
            <pc:sldMk cId="1609022820" sldId="290"/>
            <ac:spMk id="12" creationId="{8DE264DC-C1B2-426E-8813-D0259D170E1A}"/>
          </ac:spMkLst>
        </pc:spChg>
        <pc:picChg chg="mod">
          <ac:chgData name="Hamza Salman" userId="S::salm0079@algonquinlive.com::5108bd18-fded-470e-ba81-8913492c0dcd" providerId="AD" clId="Web-{23F5EBA9-1D15-C9F7-4AFA-24C610F433E0}" dt="2021-07-16T16:38:06.310" v="334" actId="1076"/>
          <ac:picMkLst>
            <pc:docMk/>
            <pc:sldMk cId="1609022820" sldId="290"/>
            <ac:picMk id="6" creationId="{63F1B54F-4899-41CC-BA14-EFA3642FB190}"/>
          </ac:picMkLst>
        </pc:picChg>
      </pc:sldChg>
      <pc:sldChg chg="modSp">
        <pc:chgData name="Hamza Salman" userId="S::salm0079@algonquinlive.com::5108bd18-fded-470e-ba81-8913492c0dcd" providerId="AD" clId="Web-{23F5EBA9-1D15-C9F7-4AFA-24C610F433E0}" dt="2021-07-16T16:32:46.024" v="302" actId="20577"/>
        <pc:sldMkLst>
          <pc:docMk/>
          <pc:sldMk cId="1277549951" sldId="293"/>
        </pc:sldMkLst>
        <pc:spChg chg="mod">
          <ac:chgData name="Hamza Salman" userId="S::salm0079@algonquinlive.com::5108bd18-fded-470e-ba81-8913492c0dcd" providerId="AD" clId="Web-{23F5EBA9-1D15-C9F7-4AFA-24C610F433E0}" dt="2021-07-16T16:31:48.098" v="295" actId="20577"/>
          <ac:spMkLst>
            <pc:docMk/>
            <pc:sldMk cId="1277549951" sldId="293"/>
            <ac:spMk id="4" creationId="{CF8B3246-B778-49E9-B9FB-A628AD97E3F4}"/>
          </ac:spMkLst>
        </pc:spChg>
        <pc:spChg chg="mod">
          <ac:chgData name="Hamza Salman" userId="S::salm0079@algonquinlive.com::5108bd18-fded-470e-ba81-8913492c0dcd" providerId="AD" clId="Web-{23F5EBA9-1D15-C9F7-4AFA-24C610F433E0}" dt="2021-07-16T16:22:13.310" v="173" actId="14100"/>
          <ac:spMkLst>
            <pc:docMk/>
            <pc:sldMk cId="1277549951" sldId="293"/>
            <ac:spMk id="8" creationId="{C12E31E9-F45D-4BCA-84AA-44F5716D5DD1}"/>
          </ac:spMkLst>
        </pc:spChg>
        <pc:spChg chg="mod">
          <ac:chgData name="Hamza Salman" userId="S::salm0079@algonquinlive.com::5108bd18-fded-470e-ba81-8913492c0dcd" providerId="AD" clId="Web-{23F5EBA9-1D15-C9F7-4AFA-24C610F433E0}" dt="2021-07-16T16:32:46.024" v="302" actId="20577"/>
          <ac:spMkLst>
            <pc:docMk/>
            <pc:sldMk cId="1277549951" sldId="293"/>
            <ac:spMk id="9" creationId="{3A642C90-A2F7-47F8-868B-0BA8D56C3A51}"/>
          </ac:spMkLst>
        </pc:spChg>
        <pc:spChg chg="mod">
          <ac:chgData name="Hamza Salman" userId="S::salm0079@algonquinlive.com::5108bd18-fded-470e-ba81-8913492c0dcd" providerId="AD" clId="Web-{23F5EBA9-1D15-C9F7-4AFA-24C610F433E0}" dt="2021-07-16T16:23:00.313" v="189" actId="1076"/>
          <ac:spMkLst>
            <pc:docMk/>
            <pc:sldMk cId="1277549951" sldId="293"/>
            <ac:spMk id="10" creationId="{976B2319-B04B-478D-85B2-5DFDF7070F3F}"/>
          </ac:spMkLst>
        </pc:spChg>
        <pc:spChg chg="mod">
          <ac:chgData name="Hamza Salman" userId="S::salm0079@algonquinlive.com::5108bd18-fded-470e-ba81-8913492c0dcd" providerId="AD" clId="Web-{23F5EBA9-1D15-C9F7-4AFA-24C610F433E0}" dt="2021-07-16T16:29:29.136" v="241" actId="20577"/>
          <ac:spMkLst>
            <pc:docMk/>
            <pc:sldMk cId="1277549951" sldId="293"/>
            <ac:spMk id="12" creationId="{8DE264DC-C1B2-426E-8813-D0259D170E1A}"/>
          </ac:spMkLst>
        </pc:spChg>
        <pc:picChg chg="mod">
          <ac:chgData name="Hamza Salman" userId="S::salm0079@algonquinlive.com::5108bd18-fded-470e-ba81-8913492c0dcd" providerId="AD" clId="Web-{23F5EBA9-1D15-C9F7-4AFA-24C610F433E0}" dt="2021-07-16T16:23:06.986" v="192" actId="14100"/>
          <ac:picMkLst>
            <pc:docMk/>
            <pc:sldMk cId="1277549951" sldId="293"/>
            <ac:picMk id="6" creationId="{63F1B54F-4899-41CC-BA14-EFA3642FB190}"/>
          </ac:picMkLst>
        </pc:picChg>
        <pc:picChg chg="mod">
          <ac:chgData name="Hamza Salman" userId="S::salm0079@algonquinlive.com::5108bd18-fded-470e-ba81-8913492c0dcd" providerId="AD" clId="Web-{23F5EBA9-1D15-C9F7-4AFA-24C610F433E0}" dt="2021-07-16T16:22:23.483" v="178" actId="14100"/>
          <ac:picMkLst>
            <pc:docMk/>
            <pc:sldMk cId="1277549951" sldId="293"/>
            <ac:picMk id="7" creationId="{3BAB4B62-2A7A-491D-9EC9-A3578AE2DA49}"/>
          </ac:picMkLst>
        </pc:picChg>
        <pc:picChg chg="mod">
          <ac:chgData name="Hamza Salman" userId="S::salm0079@algonquinlive.com::5108bd18-fded-470e-ba81-8913492c0dcd" providerId="AD" clId="Web-{23F5EBA9-1D15-C9F7-4AFA-24C610F433E0}" dt="2021-07-16T16:23:22.955" v="194" actId="1076"/>
          <ac:picMkLst>
            <pc:docMk/>
            <pc:sldMk cId="1277549951" sldId="293"/>
            <ac:picMk id="21" creationId="{18372364-46D0-481F-AE4F-C00A426DBAAC}"/>
          </ac:picMkLst>
        </pc:picChg>
      </pc:sldChg>
      <pc:sldChg chg="modSp">
        <pc:chgData name="Hamza Salman" userId="S::salm0079@algonquinlive.com::5108bd18-fded-470e-ba81-8913492c0dcd" providerId="AD" clId="Web-{23F5EBA9-1D15-C9F7-4AFA-24C610F433E0}" dt="2021-07-16T16:32:40.133" v="301" actId="20577"/>
        <pc:sldMkLst>
          <pc:docMk/>
          <pc:sldMk cId="2202250911" sldId="294"/>
        </pc:sldMkLst>
        <pc:spChg chg="mod">
          <ac:chgData name="Hamza Salman" userId="S::salm0079@algonquinlive.com::5108bd18-fded-470e-ba81-8913492c0dcd" providerId="AD" clId="Web-{23F5EBA9-1D15-C9F7-4AFA-24C610F433E0}" dt="2021-07-16T16:32:40.133" v="301" actId="20577"/>
          <ac:spMkLst>
            <pc:docMk/>
            <pc:sldMk cId="2202250911" sldId="294"/>
            <ac:spMk id="9" creationId="{3A642C90-A2F7-47F8-868B-0BA8D56C3A51}"/>
          </ac:spMkLst>
        </pc:spChg>
      </pc:sldChg>
      <pc:sldChg chg="modSp">
        <pc:chgData name="Hamza Salman" userId="S::salm0079@algonquinlive.com::5108bd18-fded-470e-ba81-8913492c0dcd" providerId="AD" clId="Web-{23F5EBA9-1D15-C9F7-4AFA-24C610F433E0}" dt="2021-07-16T16:37:41.043" v="331" actId="20577"/>
        <pc:sldMkLst>
          <pc:docMk/>
          <pc:sldMk cId="1118952499" sldId="295"/>
        </pc:sldMkLst>
        <pc:spChg chg="mod">
          <ac:chgData name="Hamza Salman" userId="S::salm0079@algonquinlive.com::5108bd18-fded-470e-ba81-8913492c0dcd" providerId="AD" clId="Web-{23F5EBA9-1D15-C9F7-4AFA-24C610F433E0}" dt="2021-07-16T16:32:56.228" v="305" actId="14100"/>
          <ac:spMkLst>
            <pc:docMk/>
            <pc:sldMk cId="1118952499" sldId="295"/>
            <ac:spMk id="9" creationId="{3A642C90-A2F7-47F8-868B-0BA8D56C3A51}"/>
          </ac:spMkLst>
        </pc:spChg>
        <pc:spChg chg="mod">
          <ac:chgData name="Hamza Salman" userId="S::salm0079@algonquinlive.com::5108bd18-fded-470e-ba81-8913492c0dcd" providerId="AD" clId="Web-{23F5EBA9-1D15-C9F7-4AFA-24C610F433E0}" dt="2021-07-16T16:37:41.043" v="331" actId="20577"/>
          <ac:spMkLst>
            <pc:docMk/>
            <pc:sldMk cId="1118952499" sldId="295"/>
            <ac:spMk id="17" creationId="{B5804291-3113-410D-BBBE-F152C09371C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75E016-B079-4DEE-B531-5381389DD06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61EBC179-62B0-4273-967C-37B83EF2C486}">
      <dgm:prSet/>
      <dgm:spPr/>
      <dgm:t>
        <a:bodyPr/>
        <a:lstStyle/>
        <a:p>
          <a:r>
            <a:rPr lang="en-US"/>
            <a:t>Conflict of Respect</a:t>
          </a:r>
        </a:p>
      </dgm:t>
    </dgm:pt>
    <dgm:pt modelId="{66B55E45-075C-403A-8F26-DEC5E4D24210}" type="parTrans" cxnId="{4C3A3EF4-BAC7-4B84-A031-CCF7BAAB8987}">
      <dgm:prSet/>
      <dgm:spPr/>
      <dgm:t>
        <a:bodyPr/>
        <a:lstStyle/>
        <a:p>
          <a:endParaRPr lang="en-US"/>
        </a:p>
      </dgm:t>
    </dgm:pt>
    <dgm:pt modelId="{FC65A156-B7A1-4E55-BF97-6380859E3503}" type="sibTrans" cxnId="{4C3A3EF4-BAC7-4B84-A031-CCF7BAAB8987}">
      <dgm:prSet/>
      <dgm:spPr/>
      <dgm:t>
        <a:bodyPr/>
        <a:lstStyle/>
        <a:p>
          <a:endParaRPr lang="en-US"/>
        </a:p>
      </dgm:t>
    </dgm:pt>
    <dgm:pt modelId="{B9A7243B-4FCB-41E2-A08D-63BC1D35021C}">
      <dgm:prSet/>
      <dgm:spPr/>
      <dgm:t>
        <a:bodyPr/>
        <a:lstStyle/>
        <a:p>
          <a:r>
            <a:rPr lang="en-US"/>
            <a:t>Has your supervisor been made aware of potential problems with productivity in the team?</a:t>
          </a:r>
        </a:p>
      </dgm:t>
    </dgm:pt>
    <dgm:pt modelId="{DA454859-2A62-44D7-ADB0-09190A8DB3FA}" type="parTrans" cxnId="{9A95E2FA-E679-421D-9D60-23AB01408F4A}">
      <dgm:prSet/>
      <dgm:spPr/>
      <dgm:t>
        <a:bodyPr/>
        <a:lstStyle/>
        <a:p>
          <a:endParaRPr lang="en-US"/>
        </a:p>
      </dgm:t>
    </dgm:pt>
    <dgm:pt modelId="{E8A80A3A-5FA8-48B4-A12B-05356E5A9046}" type="sibTrans" cxnId="{9A95E2FA-E679-421D-9D60-23AB01408F4A}">
      <dgm:prSet/>
      <dgm:spPr/>
      <dgm:t>
        <a:bodyPr/>
        <a:lstStyle/>
        <a:p>
          <a:endParaRPr lang="en-US"/>
        </a:p>
      </dgm:t>
    </dgm:pt>
    <dgm:pt modelId="{FA2A45BE-AE3D-4C93-B52B-EC6EA772EB1C}">
      <dgm:prSet/>
      <dgm:spPr/>
      <dgm:t>
        <a:bodyPr/>
        <a:lstStyle/>
        <a:p>
          <a:pPr rtl="0"/>
          <a:r>
            <a:rPr lang="en-US"/>
            <a:t>Conflict of Fairness &amp; </a:t>
          </a:r>
          <a:r>
            <a:rPr lang="en-US">
              <a:latin typeface="Corbel" panose="020B0503020204020204"/>
            </a:rPr>
            <a:t>Justice</a:t>
          </a:r>
        </a:p>
      </dgm:t>
    </dgm:pt>
    <dgm:pt modelId="{FF6D096C-CD6E-4656-B65C-DD92146FAA01}" type="parTrans" cxnId="{4276B8EC-18B5-407E-ACCF-2A6D9AF00153}">
      <dgm:prSet/>
      <dgm:spPr/>
      <dgm:t>
        <a:bodyPr/>
        <a:lstStyle/>
        <a:p>
          <a:endParaRPr lang="en-US"/>
        </a:p>
      </dgm:t>
    </dgm:pt>
    <dgm:pt modelId="{A7C44614-D16B-4693-810E-15D0E9D4354C}" type="sibTrans" cxnId="{4276B8EC-18B5-407E-ACCF-2A6D9AF00153}">
      <dgm:prSet/>
      <dgm:spPr/>
      <dgm:t>
        <a:bodyPr/>
        <a:lstStyle/>
        <a:p>
          <a:endParaRPr lang="en-US"/>
        </a:p>
      </dgm:t>
    </dgm:pt>
    <dgm:pt modelId="{F0EC6F5A-7F62-47AE-99E4-1EAFB2C42C0D}">
      <dgm:prSet/>
      <dgm:spPr/>
      <dgm:t>
        <a:bodyPr/>
        <a:lstStyle/>
        <a:p>
          <a:r>
            <a:rPr lang="en-US"/>
            <a:t>Is this potential new position being offered in a fair way, which is open to other applicants?</a:t>
          </a:r>
        </a:p>
      </dgm:t>
    </dgm:pt>
    <dgm:pt modelId="{91C31D2F-73D0-4ADF-92CD-9CC4C611B9CD}" type="parTrans" cxnId="{9A15ED98-4421-436A-9C78-7A873BA3511C}">
      <dgm:prSet/>
      <dgm:spPr/>
      <dgm:t>
        <a:bodyPr/>
        <a:lstStyle/>
        <a:p>
          <a:endParaRPr lang="en-US"/>
        </a:p>
      </dgm:t>
    </dgm:pt>
    <dgm:pt modelId="{63A642B6-E728-41A3-9783-9FDF07431D27}" type="sibTrans" cxnId="{9A15ED98-4421-436A-9C78-7A873BA3511C}">
      <dgm:prSet/>
      <dgm:spPr/>
      <dgm:t>
        <a:bodyPr/>
        <a:lstStyle/>
        <a:p>
          <a:endParaRPr lang="en-US"/>
        </a:p>
      </dgm:t>
    </dgm:pt>
    <dgm:pt modelId="{32146519-3166-452A-ABE8-E90F11295841}">
      <dgm:prSet/>
      <dgm:spPr/>
      <dgm:t>
        <a:bodyPr/>
        <a:lstStyle/>
        <a:p>
          <a:r>
            <a:rPr lang="en-US"/>
            <a:t>Conflict of Trustworthiness</a:t>
          </a:r>
        </a:p>
      </dgm:t>
    </dgm:pt>
    <dgm:pt modelId="{C44F2F8F-99D1-47F9-806E-F69F1C456813}" type="parTrans" cxnId="{2947F9A7-F817-4027-8E07-23F74B91CA35}">
      <dgm:prSet/>
      <dgm:spPr/>
      <dgm:t>
        <a:bodyPr/>
        <a:lstStyle/>
        <a:p>
          <a:endParaRPr lang="en-US"/>
        </a:p>
      </dgm:t>
    </dgm:pt>
    <dgm:pt modelId="{F78B0E57-C641-46BD-813B-ABC3294C5ADB}" type="sibTrans" cxnId="{2947F9A7-F817-4027-8E07-23F74B91CA35}">
      <dgm:prSet/>
      <dgm:spPr/>
      <dgm:t>
        <a:bodyPr/>
        <a:lstStyle/>
        <a:p>
          <a:endParaRPr lang="en-US"/>
        </a:p>
      </dgm:t>
    </dgm:pt>
    <dgm:pt modelId="{4575A33C-530B-43B6-B6C1-FCEE638123E9}">
      <dgm:prSet/>
      <dgm:spPr/>
      <dgm:t>
        <a:bodyPr/>
        <a:lstStyle/>
        <a:p>
          <a:r>
            <a:rPr lang="en-US"/>
            <a:t>Do you present this information to your direct supervisor, or keep this to yourself?</a:t>
          </a:r>
        </a:p>
      </dgm:t>
    </dgm:pt>
    <dgm:pt modelId="{1F02DFDF-4E9A-4A32-88AC-23580F6E7EF2}" type="parTrans" cxnId="{45B2AA12-FD4B-430D-94CB-109792FD3F1D}">
      <dgm:prSet/>
      <dgm:spPr/>
      <dgm:t>
        <a:bodyPr/>
        <a:lstStyle/>
        <a:p>
          <a:endParaRPr lang="en-US"/>
        </a:p>
      </dgm:t>
    </dgm:pt>
    <dgm:pt modelId="{EF0BBDF8-0286-4DB1-B68F-2A64FC33E9D1}" type="sibTrans" cxnId="{45B2AA12-FD4B-430D-94CB-109792FD3F1D}">
      <dgm:prSet/>
      <dgm:spPr/>
      <dgm:t>
        <a:bodyPr/>
        <a:lstStyle/>
        <a:p>
          <a:endParaRPr lang="en-US"/>
        </a:p>
      </dgm:t>
    </dgm:pt>
    <dgm:pt modelId="{EA7F569E-52E7-40CE-87BF-07E44146988D}">
      <dgm:prSet/>
      <dgm:spPr/>
      <dgm:t>
        <a:bodyPr/>
        <a:lstStyle/>
        <a:p>
          <a:r>
            <a:rPr lang="en-US"/>
            <a:t>Conflict of Caring</a:t>
          </a:r>
        </a:p>
      </dgm:t>
    </dgm:pt>
    <dgm:pt modelId="{2610F604-3657-4AB3-9294-7ACABAADF420}" type="parTrans" cxnId="{AB1DD553-F676-420A-A50D-4FD14C611D27}">
      <dgm:prSet/>
      <dgm:spPr/>
      <dgm:t>
        <a:bodyPr/>
        <a:lstStyle/>
        <a:p>
          <a:endParaRPr lang="en-US"/>
        </a:p>
      </dgm:t>
    </dgm:pt>
    <dgm:pt modelId="{667EEF64-3E58-4B9A-9B77-D4B1664C37E9}" type="sibTrans" cxnId="{AB1DD553-F676-420A-A50D-4FD14C611D27}">
      <dgm:prSet/>
      <dgm:spPr/>
      <dgm:t>
        <a:bodyPr/>
        <a:lstStyle/>
        <a:p>
          <a:endParaRPr lang="en-US"/>
        </a:p>
      </dgm:t>
    </dgm:pt>
    <dgm:pt modelId="{704B1050-C521-4DCF-AD82-D330F29C1F0C}">
      <dgm:prSet/>
      <dgm:spPr/>
      <dgm:t>
        <a:bodyPr/>
        <a:lstStyle/>
        <a:p>
          <a:r>
            <a:rPr lang="en-US"/>
            <a:t>Do you make an unethical decision that ultimately benefits the department?</a:t>
          </a:r>
        </a:p>
      </dgm:t>
    </dgm:pt>
    <dgm:pt modelId="{EC68CB02-4B1C-41F1-A051-88938763DBB4}" type="parTrans" cxnId="{9A20AD4B-25AB-4A07-BB09-418A26E082B8}">
      <dgm:prSet/>
      <dgm:spPr/>
      <dgm:t>
        <a:bodyPr/>
        <a:lstStyle/>
        <a:p>
          <a:endParaRPr lang="en-US"/>
        </a:p>
      </dgm:t>
    </dgm:pt>
    <dgm:pt modelId="{1FF810C3-214C-43CB-B598-AA6BB5431819}" type="sibTrans" cxnId="{9A20AD4B-25AB-4A07-BB09-418A26E082B8}">
      <dgm:prSet/>
      <dgm:spPr/>
      <dgm:t>
        <a:bodyPr/>
        <a:lstStyle/>
        <a:p>
          <a:endParaRPr lang="en-US"/>
        </a:p>
      </dgm:t>
    </dgm:pt>
    <dgm:pt modelId="{4C75557A-DAAE-4F5B-A961-15427C67D9D4}">
      <dgm:prSet phldr="0"/>
      <dgm:spPr/>
      <dgm:t>
        <a:bodyPr/>
        <a:lstStyle/>
        <a:p>
          <a:r>
            <a:rPr lang="en-US">
              <a:latin typeface="Corbel" panose="020B0503020204020204"/>
            </a:rPr>
            <a:t>Is</a:t>
          </a:r>
          <a:r>
            <a:rPr lang="en-US"/>
            <a:t> your direct supervisor being terminated in an ethical way?</a:t>
          </a:r>
        </a:p>
      </dgm:t>
    </dgm:pt>
    <dgm:pt modelId="{B8879B08-7E65-443D-8526-9A2F21AEB3DE}" type="parTrans" cxnId="{59AF2E28-F3AD-49BA-9277-E8F16F00A70D}">
      <dgm:prSet/>
      <dgm:spPr/>
    </dgm:pt>
    <dgm:pt modelId="{63286A54-9034-4AE1-A4C6-C5E37E557A26}" type="sibTrans" cxnId="{59AF2E28-F3AD-49BA-9277-E8F16F00A70D}">
      <dgm:prSet/>
      <dgm:spPr/>
    </dgm:pt>
    <dgm:pt modelId="{0BF3D11F-A4D1-4150-91BE-2D24397B5698}" type="pres">
      <dgm:prSet presAssocID="{F675E016-B079-4DEE-B531-5381389DD06F}" presName="Name0" presStyleCnt="0">
        <dgm:presLayoutVars>
          <dgm:dir/>
          <dgm:animLvl val="lvl"/>
          <dgm:resizeHandles val="exact"/>
        </dgm:presLayoutVars>
      </dgm:prSet>
      <dgm:spPr/>
    </dgm:pt>
    <dgm:pt modelId="{B6D698D5-461F-4262-9FC9-2AC98AE9B15F}" type="pres">
      <dgm:prSet presAssocID="{61EBC179-62B0-4273-967C-37B83EF2C486}" presName="linNode" presStyleCnt="0"/>
      <dgm:spPr/>
    </dgm:pt>
    <dgm:pt modelId="{CCDFAA41-2B10-4005-A6CC-E629D64804F3}" type="pres">
      <dgm:prSet presAssocID="{61EBC179-62B0-4273-967C-37B83EF2C486}" presName="parentText" presStyleLbl="node1" presStyleIdx="0" presStyleCnt="4">
        <dgm:presLayoutVars>
          <dgm:chMax val="1"/>
          <dgm:bulletEnabled val="1"/>
        </dgm:presLayoutVars>
      </dgm:prSet>
      <dgm:spPr/>
    </dgm:pt>
    <dgm:pt modelId="{640D01A8-A29D-4656-9B05-E74F3F1EE395}" type="pres">
      <dgm:prSet presAssocID="{61EBC179-62B0-4273-967C-37B83EF2C486}" presName="descendantText" presStyleLbl="alignAccFollowNode1" presStyleIdx="0" presStyleCnt="4">
        <dgm:presLayoutVars>
          <dgm:bulletEnabled val="1"/>
        </dgm:presLayoutVars>
      </dgm:prSet>
      <dgm:spPr/>
    </dgm:pt>
    <dgm:pt modelId="{89EC842B-D390-4ECA-AEA4-96F142741331}" type="pres">
      <dgm:prSet presAssocID="{FC65A156-B7A1-4E55-BF97-6380859E3503}" presName="sp" presStyleCnt="0"/>
      <dgm:spPr/>
    </dgm:pt>
    <dgm:pt modelId="{E2FD6F56-7257-42FC-A615-80A2EDFDAE2B}" type="pres">
      <dgm:prSet presAssocID="{FA2A45BE-AE3D-4C93-B52B-EC6EA772EB1C}" presName="linNode" presStyleCnt="0"/>
      <dgm:spPr/>
    </dgm:pt>
    <dgm:pt modelId="{81F3979B-9919-4638-8E26-DBEAC16CCDFA}" type="pres">
      <dgm:prSet presAssocID="{FA2A45BE-AE3D-4C93-B52B-EC6EA772EB1C}" presName="parentText" presStyleLbl="node1" presStyleIdx="1" presStyleCnt="4">
        <dgm:presLayoutVars>
          <dgm:chMax val="1"/>
          <dgm:bulletEnabled val="1"/>
        </dgm:presLayoutVars>
      </dgm:prSet>
      <dgm:spPr/>
    </dgm:pt>
    <dgm:pt modelId="{8C49B3EB-7594-4AB7-BBA3-7BD4E58AE8FE}" type="pres">
      <dgm:prSet presAssocID="{FA2A45BE-AE3D-4C93-B52B-EC6EA772EB1C}" presName="descendantText" presStyleLbl="alignAccFollowNode1" presStyleIdx="1" presStyleCnt="4">
        <dgm:presLayoutVars>
          <dgm:bulletEnabled val="1"/>
        </dgm:presLayoutVars>
      </dgm:prSet>
      <dgm:spPr/>
    </dgm:pt>
    <dgm:pt modelId="{7AE47DDE-1A73-4CE8-8EB0-2D019E17F8E3}" type="pres">
      <dgm:prSet presAssocID="{A7C44614-D16B-4693-810E-15D0E9D4354C}" presName="sp" presStyleCnt="0"/>
      <dgm:spPr/>
    </dgm:pt>
    <dgm:pt modelId="{9DF55AF4-8AF7-4F6F-BDA3-BAD9E9FB4E70}" type="pres">
      <dgm:prSet presAssocID="{32146519-3166-452A-ABE8-E90F11295841}" presName="linNode" presStyleCnt="0"/>
      <dgm:spPr/>
    </dgm:pt>
    <dgm:pt modelId="{12DF55C5-E63D-408E-BB97-761A3515B829}" type="pres">
      <dgm:prSet presAssocID="{32146519-3166-452A-ABE8-E90F11295841}" presName="parentText" presStyleLbl="node1" presStyleIdx="2" presStyleCnt="4">
        <dgm:presLayoutVars>
          <dgm:chMax val="1"/>
          <dgm:bulletEnabled val="1"/>
        </dgm:presLayoutVars>
      </dgm:prSet>
      <dgm:spPr/>
    </dgm:pt>
    <dgm:pt modelId="{A8B5B9E3-EB3B-409C-AD25-828130675BA4}" type="pres">
      <dgm:prSet presAssocID="{32146519-3166-452A-ABE8-E90F11295841}" presName="descendantText" presStyleLbl="alignAccFollowNode1" presStyleIdx="2" presStyleCnt="4">
        <dgm:presLayoutVars>
          <dgm:bulletEnabled val="1"/>
        </dgm:presLayoutVars>
      </dgm:prSet>
      <dgm:spPr/>
    </dgm:pt>
    <dgm:pt modelId="{234A37DD-1A40-419A-A6D4-912648C02D14}" type="pres">
      <dgm:prSet presAssocID="{F78B0E57-C641-46BD-813B-ABC3294C5ADB}" presName="sp" presStyleCnt="0"/>
      <dgm:spPr/>
    </dgm:pt>
    <dgm:pt modelId="{32611285-19C6-4823-8C7A-580CF798054C}" type="pres">
      <dgm:prSet presAssocID="{EA7F569E-52E7-40CE-87BF-07E44146988D}" presName="linNode" presStyleCnt="0"/>
      <dgm:spPr/>
    </dgm:pt>
    <dgm:pt modelId="{6762B619-A224-44A8-8FFE-1C39DF23A93D}" type="pres">
      <dgm:prSet presAssocID="{EA7F569E-52E7-40CE-87BF-07E44146988D}" presName="parentText" presStyleLbl="node1" presStyleIdx="3" presStyleCnt="4">
        <dgm:presLayoutVars>
          <dgm:chMax val="1"/>
          <dgm:bulletEnabled val="1"/>
        </dgm:presLayoutVars>
      </dgm:prSet>
      <dgm:spPr/>
    </dgm:pt>
    <dgm:pt modelId="{83DB541F-1522-4CB1-8827-14644B66AC5F}" type="pres">
      <dgm:prSet presAssocID="{EA7F569E-52E7-40CE-87BF-07E44146988D}" presName="descendantText" presStyleLbl="alignAccFollowNode1" presStyleIdx="3" presStyleCnt="4">
        <dgm:presLayoutVars>
          <dgm:bulletEnabled val="1"/>
        </dgm:presLayoutVars>
      </dgm:prSet>
      <dgm:spPr/>
    </dgm:pt>
  </dgm:ptLst>
  <dgm:cxnLst>
    <dgm:cxn modelId="{45B2AA12-FD4B-430D-94CB-109792FD3F1D}" srcId="{32146519-3166-452A-ABE8-E90F11295841}" destId="{4575A33C-530B-43B6-B6C1-FCEE638123E9}" srcOrd="0" destOrd="0" parTransId="{1F02DFDF-4E9A-4A32-88AC-23580F6E7EF2}" sibTransId="{EF0BBDF8-0286-4DB1-B68F-2A64FC33E9D1}"/>
    <dgm:cxn modelId="{59AF2E28-F3AD-49BA-9277-E8F16F00A70D}" srcId="{FA2A45BE-AE3D-4C93-B52B-EC6EA772EB1C}" destId="{4C75557A-DAAE-4F5B-A961-15427C67D9D4}" srcOrd="0" destOrd="0" parTransId="{B8879B08-7E65-443D-8526-9A2F21AEB3DE}" sibTransId="{63286A54-9034-4AE1-A4C6-C5E37E557A26}"/>
    <dgm:cxn modelId="{2240002C-6653-489D-9ED2-DEF57EE62F89}" type="presOf" srcId="{B9A7243B-4FCB-41E2-A08D-63BC1D35021C}" destId="{640D01A8-A29D-4656-9B05-E74F3F1EE395}" srcOrd="0" destOrd="0" presId="urn:microsoft.com/office/officeart/2005/8/layout/vList5"/>
    <dgm:cxn modelId="{E6A1D93D-AD2B-46FA-8251-0C78768B33D0}" type="presOf" srcId="{4575A33C-530B-43B6-B6C1-FCEE638123E9}" destId="{A8B5B9E3-EB3B-409C-AD25-828130675BA4}" srcOrd="0" destOrd="0" presId="urn:microsoft.com/office/officeart/2005/8/layout/vList5"/>
    <dgm:cxn modelId="{C53F7362-428D-4CAC-A029-F5002EB11B4E}" type="presOf" srcId="{32146519-3166-452A-ABE8-E90F11295841}" destId="{12DF55C5-E63D-408E-BB97-761A3515B829}" srcOrd="0" destOrd="0" presId="urn:microsoft.com/office/officeart/2005/8/layout/vList5"/>
    <dgm:cxn modelId="{9A20AD4B-25AB-4A07-BB09-418A26E082B8}" srcId="{EA7F569E-52E7-40CE-87BF-07E44146988D}" destId="{704B1050-C521-4DCF-AD82-D330F29C1F0C}" srcOrd="0" destOrd="0" parTransId="{EC68CB02-4B1C-41F1-A051-88938763DBB4}" sibTransId="{1FF810C3-214C-43CB-B598-AA6BB5431819}"/>
    <dgm:cxn modelId="{AADA954F-5EAA-4EF8-9E22-6647764966F0}" type="presOf" srcId="{F675E016-B079-4DEE-B531-5381389DD06F}" destId="{0BF3D11F-A4D1-4150-91BE-2D24397B5698}" srcOrd="0" destOrd="0" presId="urn:microsoft.com/office/officeart/2005/8/layout/vList5"/>
    <dgm:cxn modelId="{AB1DD553-F676-420A-A50D-4FD14C611D27}" srcId="{F675E016-B079-4DEE-B531-5381389DD06F}" destId="{EA7F569E-52E7-40CE-87BF-07E44146988D}" srcOrd="3" destOrd="0" parTransId="{2610F604-3657-4AB3-9294-7ACABAADF420}" sibTransId="{667EEF64-3E58-4B9A-9B77-D4B1664C37E9}"/>
    <dgm:cxn modelId="{60819988-25E9-4DA6-8A52-21F94BFC0851}" type="presOf" srcId="{61EBC179-62B0-4273-967C-37B83EF2C486}" destId="{CCDFAA41-2B10-4005-A6CC-E629D64804F3}" srcOrd="0" destOrd="0" presId="urn:microsoft.com/office/officeart/2005/8/layout/vList5"/>
    <dgm:cxn modelId="{380D4493-18A4-47E1-82CB-6268C8EA1A71}" type="presOf" srcId="{4C75557A-DAAE-4F5B-A961-15427C67D9D4}" destId="{8C49B3EB-7594-4AB7-BBA3-7BD4E58AE8FE}" srcOrd="0" destOrd="0" presId="urn:microsoft.com/office/officeart/2005/8/layout/vList5"/>
    <dgm:cxn modelId="{9A15ED98-4421-436A-9C78-7A873BA3511C}" srcId="{FA2A45BE-AE3D-4C93-B52B-EC6EA772EB1C}" destId="{F0EC6F5A-7F62-47AE-99E4-1EAFB2C42C0D}" srcOrd="1" destOrd="0" parTransId="{91C31D2F-73D0-4ADF-92CD-9CC4C611B9CD}" sibTransId="{63A642B6-E728-41A3-9783-9FDF07431D27}"/>
    <dgm:cxn modelId="{B613999F-E293-4772-A764-9157F8940B46}" type="presOf" srcId="{704B1050-C521-4DCF-AD82-D330F29C1F0C}" destId="{83DB541F-1522-4CB1-8827-14644B66AC5F}" srcOrd="0" destOrd="0" presId="urn:microsoft.com/office/officeart/2005/8/layout/vList5"/>
    <dgm:cxn modelId="{148AE4A1-876A-4DFC-AC63-E0661F779F3C}" type="presOf" srcId="{F0EC6F5A-7F62-47AE-99E4-1EAFB2C42C0D}" destId="{8C49B3EB-7594-4AB7-BBA3-7BD4E58AE8FE}" srcOrd="0" destOrd="1" presId="urn:microsoft.com/office/officeart/2005/8/layout/vList5"/>
    <dgm:cxn modelId="{2947F9A7-F817-4027-8E07-23F74B91CA35}" srcId="{F675E016-B079-4DEE-B531-5381389DD06F}" destId="{32146519-3166-452A-ABE8-E90F11295841}" srcOrd="2" destOrd="0" parTransId="{C44F2F8F-99D1-47F9-806E-F69F1C456813}" sibTransId="{F78B0E57-C641-46BD-813B-ABC3294C5ADB}"/>
    <dgm:cxn modelId="{0D0674D5-3A88-449A-86A6-D09379A48F81}" type="presOf" srcId="{FA2A45BE-AE3D-4C93-B52B-EC6EA772EB1C}" destId="{81F3979B-9919-4638-8E26-DBEAC16CCDFA}" srcOrd="0" destOrd="0" presId="urn:microsoft.com/office/officeart/2005/8/layout/vList5"/>
    <dgm:cxn modelId="{4276B8EC-18B5-407E-ACCF-2A6D9AF00153}" srcId="{F675E016-B079-4DEE-B531-5381389DD06F}" destId="{FA2A45BE-AE3D-4C93-B52B-EC6EA772EB1C}" srcOrd="1" destOrd="0" parTransId="{FF6D096C-CD6E-4656-B65C-DD92146FAA01}" sibTransId="{A7C44614-D16B-4693-810E-15D0E9D4354C}"/>
    <dgm:cxn modelId="{4C3A3EF4-BAC7-4B84-A031-CCF7BAAB8987}" srcId="{F675E016-B079-4DEE-B531-5381389DD06F}" destId="{61EBC179-62B0-4273-967C-37B83EF2C486}" srcOrd="0" destOrd="0" parTransId="{66B55E45-075C-403A-8F26-DEC5E4D24210}" sibTransId="{FC65A156-B7A1-4E55-BF97-6380859E3503}"/>
    <dgm:cxn modelId="{9A95E2FA-E679-421D-9D60-23AB01408F4A}" srcId="{61EBC179-62B0-4273-967C-37B83EF2C486}" destId="{B9A7243B-4FCB-41E2-A08D-63BC1D35021C}" srcOrd="0" destOrd="0" parTransId="{DA454859-2A62-44D7-ADB0-09190A8DB3FA}" sibTransId="{E8A80A3A-5FA8-48B4-A12B-05356E5A9046}"/>
    <dgm:cxn modelId="{12AA9DFD-6D1C-443F-A993-B4F897D72F03}" type="presOf" srcId="{EA7F569E-52E7-40CE-87BF-07E44146988D}" destId="{6762B619-A224-44A8-8FFE-1C39DF23A93D}" srcOrd="0" destOrd="0" presId="urn:microsoft.com/office/officeart/2005/8/layout/vList5"/>
    <dgm:cxn modelId="{99539949-90B0-4A07-A55A-8B8090205518}" type="presParOf" srcId="{0BF3D11F-A4D1-4150-91BE-2D24397B5698}" destId="{B6D698D5-461F-4262-9FC9-2AC98AE9B15F}" srcOrd="0" destOrd="0" presId="urn:microsoft.com/office/officeart/2005/8/layout/vList5"/>
    <dgm:cxn modelId="{781FBB9A-FBAB-43E8-A56E-7949968CEC83}" type="presParOf" srcId="{B6D698D5-461F-4262-9FC9-2AC98AE9B15F}" destId="{CCDFAA41-2B10-4005-A6CC-E629D64804F3}" srcOrd="0" destOrd="0" presId="urn:microsoft.com/office/officeart/2005/8/layout/vList5"/>
    <dgm:cxn modelId="{0AC24521-B6E7-4379-8E2A-AC0C4F446FAA}" type="presParOf" srcId="{B6D698D5-461F-4262-9FC9-2AC98AE9B15F}" destId="{640D01A8-A29D-4656-9B05-E74F3F1EE395}" srcOrd="1" destOrd="0" presId="urn:microsoft.com/office/officeart/2005/8/layout/vList5"/>
    <dgm:cxn modelId="{24EB7AF9-6EBE-47DC-98DE-924B3EDCC919}" type="presParOf" srcId="{0BF3D11F-A4D1-4150-91BE-2D24397B5698}" destId="{89EC842B-D390-4ECA-AEA4-96F142741331}" srcOrd="1" destOrd="0" presId="urn:microsoft.com/office/officeart/2005/8/layout/vList5"/>
    <dgm:cxn modelId="{FAAB844C-C2B0-4842-B859-1D84557C7391}" type="presParOf" srcId="{0BF3D11F-A4D1-4150-91BE-2D24397B5698}" destId="{E2FD6F56-7257-42FC-A615-80A2EDFDAE2B}" srcOrd="2" destOrd="0" presId="urn:microsoft.com/office/officeart/2005/8/layout/vList5"/>
    <dgm:cxn modelId="{0C820481-BF33-4ED0-872D-882C174F6FA2}" type="presParOf" srcId="{E2FD6F56-7257-42FC-A615-80A2EDFDAE2B}" destId="{81F3979B-9919-4638-8E26-DBEAC16CCDFA}" srcOrd="0" destOrd="0" presId="urn:microsoft.com/office/officeart/2005/8/layout/vList5"/>
    <dgm:cxn modelId="{FC9A26A0-A362-471B-A6F1-9BD657BC569F}" type="presParOf" srcId="{E2FD6F56-7257-42FC-A615-80A2EDFDAE2B}" destId="{8C49B3EB-7594-4AB7-BBA3-7BD4E58AE8FE}" srcOrd="1" destOrd="0" presId="urn:microsoft.com/office/officeart/2005/8/layout/vList5"/>
    <dgm:cxn modelId="{7CBB5180-85B1-4D05-92F7-2002DEBB7B31}" type="presParOf" srcId="{0BF3D11F-A4D1-4150-91BE-2D24397B5698}" destId="{7AE47DDE-1A73-4CE8-8EB0-2D019E17F8E3}" srcOrd="3" destOrd="0" presId="urn:microsoft.com/office/officeart/2005/8/layout/vList5"/>
    <dgm:cxn modelId="{8615A0B0-7F61-4525-AB25-88040D3E501D}" type="presParOf" srcId="{0BF3D11F-A4D1-4150-91BE-2D24397B5698}" destId="{9DF55AF4-8AF7-4F6F-BDA3-BAD9E9FB4E70}" srcOrd="4" destOrd="0" presId="urn:microsoft.com/office/officeart/2005/8/layout/vList5"/>
    <dgm:cxn modelId="{7F63D928-11A1-4FC5-9F80-8ECCD08A1CA4}" type="presParOf" srcId="{9DF55AF4-8AF7-4F6F-BDA3-BAD9E9FB4E70}" destId="{12DF55C5-E63D-408E-BB97-761A3515B829}" srcOrd="0" destOrd="0" presId="urn:microsoft.com/office/officeart/2005/8/layout/vList5"/>
    <dgm:cxn modelId="{82545D75-4BC2-41C6-84D7-E5CCE267D3F9}" type="presParOf" srcId="{9DF55AF4-8AF7-4F6F-BDA3-BAD9E9FB4E70}" destId="{A8B5B9E3-EB3B-409C-AD25-828130675BA4}" srcOrd="1" destOrd="0" presId="urn:microsoft.com/office/officeart/2005/8/layout/vList5"/>
    <dgm:cxn modelId="{99562493-6441-4088-82CE-2538EB895E2F}" type="presParOf" srcId="{0BF3D11F-A4D1-4150-91BE-2D24397B5698}" destId="{234A37DD-1A40-419A-A6D4-912648C02D14}" srcOrd="5" destOrd="0" presId="urn:microsoft.com/office/officeart/2005/8/layout/vList5"/>
    <dgm:cxn modelId="{60354721-A81E-4A44-9358-44CBA8130852}" type="presParOf" srcId="{0BF3D11F-A4D1-4150-91BE-2D24397B5698}" destId="{32611285-19C6-4823-8C7A-580CF798054C}" srcOrd="6" destOrd="0" presId="urn:microsoft.com/office/officeart/2005/8/layout/vList5"/>
    <dgm:cxn modelId="{EA44E67E-328A-4894-9618-1FC45B8E81D5}" type="presParOf" srcId="{32611285-19C6-4823-8C7A-580CF798054C}" destId="{6762B619-A224-44A8-8FFE-1C39DF23A93D}" srcOrd="0" destOrd="0" presId="urn:microsoft.com/office/officeart/2005/8/layout/vList5"/>
    <dgm:cxn modelId="{52F9E13E-4495-4EFB-B754-C11388467C01}" type="presParOf" srcId="{32611285-19C6-4823-8C7A-580CF798054C}" destId="{83DB541F-1522-4CB1-8827-14644B66AC5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BBA263-C53D-4B4F-B732-35918872E52A}" type="doc">
      <dgm:prSet loTypeId="urn:microsoft.com/office/officeart/2005/8/layout/hierarchy1" loCatId="hierarchy" qsTypeId="urn:microsoft.com/office/officeart/2005/8/quickstyle/simple4" qsCatId="simple" csTypeId="urn:microsoft.com/office/officeart/2005/8/colors/colorful1" csCatId="colorful"/>
      <dgm:spPr/>
      <dgm:t>
        <a:bodyPr/>
        <a:lstStyle/>
        <a:p>
          <a:endParaRPr lang="en-US"/>
        </a:p>
      </dgm:t>
    </dgm:pt>
    <dgm:pt modelId="{4D51E56F-6AEB-4AC4-B175-CEE5F1A672DA}">
      <dgm:prSet/>
      <dgm:spPr/>
      <dgm:t>
        <a:bodyPr/>
        <a:lstStyle/>
        <a:p>
          <a:r>
            <a:rPr lang="en-US">
              <a:latin typeface="Arial"/>
              <a:cs typeface="Arial"/>
            </a:rPr>
            <a:t>You/Family</a:t>
          </a:r>
        </a:p>
      </dgm:t>
    </dgm:pt>
    <dgm:pt modelId="{6FA905C4-8C76-4C57-9876-6479E0669FD8}" type="parTrans" cxnId="{CF260432-D2F2-4A4C-85A2-0BB7964CA6C6}">
      <dgm:prSet/>
      <dgm:spPr/>
      <dgm:t>
        <a:bodyPr/>
        <a:lstStyle/>
        <a:p>
          <a:endParaRPr lang="en-US"/>
        </a:p>
      </dgm:t>
    </dgm:pt>
    <dgm:pt modelId="{A1DCCDCA-CF46-400E-95C9-B9BBCC8A1E5F}" type="sibTrans" cxnId="{CF260432-D2F2-4A4C-85A2-0BB7964CA6C6}">
      <dgm:prSet/>
      <dgm:spPr/>
      <dgm:t>
        <a:bodyPr/>
        <a:lstStyle/>
        <a:p>
          <a:endParaRPr lang="en-US"/>
        </a:p>
      </dgm:t>
    </dgm:pt>
    <dgm:pt modelId="{5CB35F53-F987-4BD9-A7AC-8CB1F9389139}">
      <dgm:prSet/>
      <dgm:spPr/>
      <dgm:t>
        <a:bodyPr/>
        <a:lstStyle/>
        <a:p>
          <a:r>
            <a:rPr lang="en-US">
              <a:latin typeface="Arial"/>
              <a:cs typeface="Arial"/>
            </a:rPr>
            <a:t>Your supervisor</a:t>
          </a:r>
        </a:p>
      </dgm:t>
    </dgm:pt>
    <dgm:pt modelId="{8C20972F-ABEC-439C-972F-D3CB4A413100}" type="parTrans" cxnId="{21BAAE58-C774-4885-87B0-EE63FE21EFD0}">
      <dgm:prSet/>
      <dgm:spPr/>
      <dgm:t>
        <a:bodyPr/>
        <a:lstStyle/>
        <a:p>
          <a:endParaRPr lang="en-US"/>
        </a:p>
      </dgm:t>
    </dgm:pt>
    <dgm:pt modelId="{1F067C3A-5957-4EEA-ABAB-76469E1592D1}" type="sibTrans" cxnId="{21BAAE58-C774-4885-87B0-EE63FE21EFD0}">
      <dgm:prSet/>
      <dgm:spPr/>
      <dgm:t>
        <a:bodyPr/>
        <a:lstStyle/>
        <a:p>
          <a:endParaRPr lang="en-US"/>
        </a:p>
      </dgm:t>
    </dgm:pt>
    <dgm:pt modelId="{3819F882-E566-4E97-950A-886CD7FAC559}">
      <dgm:prSet/>
      <dgm:spPr/>
      <dgm:t>
        <a:bodyPr/>
        <a:lstStyle/>
        <a:p>
          <a:r>
            <a:rPr lang="en-US">
              <a:latin typeface="Arial"/>
              <a:cs typeface="Arial"/>
            </a:rPr>
            <a:t>Your supervisor's manager</a:t>
          </a:r>
        </a:p>
      </dgm:t>
    </dgm:pt>
    <dgm:pt modelId="{F33F22AF-94DA-4E19-BE4F-FF578DF30FE8}" type="parTrans" cxnId="{E1E6C06A-1F6A-474C-ADC8-15179129F54B}">
      <dgm:prSet/>
      <dgm:spPr/>
      <dgm:t>
        <a:bodyPr/>
        <a:lstStyle/>
        <a:p>
          <a:endParaRPr lang="en-US"/>
        </a:p>
      </dgm:t>
    </dgm:pt>
    <dgm:pt modelId="{A8AD54F3-B4FA-4308-B47F-2CEEC410E70D}" type="sibTrans" cxnId="{E1E6C06A-1F6A-474C-ADC8-15179129F54B}">
      <dgm:prSet/>
      <dgm:spPr/>
      <dgm:t>
        <a:bodyPr/>
        <a:lstStyle/>
        <a:p>
          <a:endParaRPr lang="en-US"/>
        </a:p>
      </dgm:t>
    </dgm:pt>
    <dgm:pt modelId="{F5DD5097-A757-4F58-8F54-49D17D269A7B}">
      <dgm:prSet/>
      <dgm:spPr/>
      <dgm:t>
        <a:bodyPr/>
        <a:lstStyle/>
        <a:p>
          <a:r>
            <a:rPr lang="en-US">
              <a:latin typeface="Arial"/>
              <a:cs typeface="Arial"/>
            </a:rPr>
            <a:t>Co-workers of the Department</a:t>
          </a:r>
        </a:p>
      </dgm:t>
    </dgm:pt>
    <dgm:pt modelId="{AAC83AED-7F0C-4119-8497-60FBD9A6F7BD}" type="parTrans" cxnId="{B4E24186-8892-4DD5-A9A5-3C98D2AA8B8C}">
      <dgm:prSet/>
      <dgm:spPr/>
      <dgm:t>
        <a:bodyPr/>
        <a:lstStyle/>
        <a:p>
          <a:endParaRPr lang="en-US"/>
        </a:p>
      </dgm:t>
    </dgm:pt>
    <dgm:pt modelId="{EFA5F643-7545-4F56-9A36-7A05E3E68CE6}" type="sibTrans" cxnId="{B4E24186-8892-4DD5-A9A5-3C98D2AA8B8C}">
      <dgm:prSet/>
      <dgm:spPr/>
      <dgm:t>
        <a:bodyPr/>
        <a:lstStyle/>
        <a:p>
          <a:endParaRPr lang="en-US"/>
        </a:p>
      </dgm:t>
    </dgm:pt>
    <dgm:pt modelId="{9D6207C5-4357-49E4-80B7-3D5F5574D15A}" type="pres">
      <dgm:prSet presAssocID="{6BBBA263-C53D-4B4F-B732-35918872E52A}" presName="hierChild1" presStyleCnt="0">
        <dgm:presLayoutVars>
          <dgm:chPref val="1"/>
          <dgm:dir/>
          <dgm:animOne val="branch"/>
          <dgm:animLvl val="lvl"/>
          <dgm:resizeHandles/>
        </dgm:presLayoutVars>
      </dgm:prSet>
      <dgm:spPr/>
    </dgm:pt>
    <dgm:pt modelId="{917E1432-FFA9-404B-AC75-25C50B57555F}" type="pres">
      <dgm:prSet presAssocID="{4D51E56F-6AEB-4AC4-B175-CEE5F1A672DA}" presName="hierRoot1" presStyleCnt="0"/>
      <dgm:spPr/>
    </dgm:pt>
    <dgm:pt modelId="{7FCF2EE3-4B06-4B0B-A64B-36F64D0BF152}" type="pres">
      <dgm:prSet presAssocID="{4D51E56F-6AEB-4AC4-B175-CEE5F1A672DA}" presName="composite" presStyleCnt="0"/>
      <dgm:spPr/>
    </dgm:pt>
    <dgm:pt modelId="{963BF9CE-78D3-4070-97F8-007753A4BEAB}" type="pres">
      <dgm:prSet presAssocID="{4D51E56F-6AEB-4AC4-B175-CEE5F1A672DA}" presName="background" presStyleLbl="node0" presStyleIdx="0" presStyleCnt="4"/>
      <dgm:spPr/>
    </dgm:pt>
    <dgm:pt modelId="{D5B7D0A9-304C-4EE8-A780-D900EC38CD34}" type="pres">
      <dgm:prSet presAssocID="{4D51E56F-6AEB-4AC4-B175-CEE5F1A672DA}" presName="text" presStyleLbl="fgAcc0" presStyleIdx="0" presStyleCnt="4">
        <dgm:presLayoutVars>
          <dgm:chPref val="3"/>
        </dgm:presLayoutVars>
      </dgm:prSet>
      <dgm:spPr/>
    </dgm:pt>
    <dgm:pt modelId="{56533669-BEE2-4DCD-85FC-1EC77F0BB0AE}" type="pres">
      <dgm:prSet presAssocID="{4D51E56F-6AEB-4AC4-B175-CEE5F1A672DA}" presName="hierChild2" presStyleCnt="0"/>
      <dgm:spPr/>
    </dgm:pt>
    <dgm:pt modelId="{DC3F67A2-14B8-40B9-9AA7-9201BD107716}" type="pres">
      <dgm:prSet presAssocID="{5CB35F53-F987-4BD9-A7AC-8CB1F9389139}" presName="hierRoot1" presStyleCnt="0"/>
      <dgm:spPr/>
    </dgm:pt>
    <dgm:pt modelId="{DB3A0BBA-EE81-450C-9C3A-1A38C1E3113F}" type="pres">
      <dgm:prSet presAssocID="{5CB35F53-F987-4BD9-A7AC-8CB1F9389139}" presName="composite" presStyleCnt="0"/>
      <dgm:spPr/>
    </dgm:pt>
    <dgm:pt modelId="{2542EDAD-7C94-4A5A-9043-688543DEBB12}" type="pres">
      <dgm:prSet presAssocID="{5CB35F53-F987-4BD9-A7AC-8CB1F9389139}" presName="background" presStyleLbl="node0" presStyleIdx="1" presStyleCnt="4"/>
      <dgm:spPr/>
    </dgm:pt>
    <dgm:pt modelId="{3036263F-ADB8-4D55-824B-C3ABC2283C7D}" type="pres">
      <dgm:prSet presAssocID="{5CB35F53-F987-4BD9-A7AC-8CB1F9389139}" presName="text" presStyleLbl="fgAcc0" presStyleIdx="1" presStyleCnt="4">
        <dgm:presLayoutVars>
          <dgm:chPref val="3"/>
        </dgm:presLayoutVars>
      </dgm:prSet>
      <dgm:spPr/>
    </dgm:pt>
    <dgm:pt modelId="{A1FB8870-EE19-46E4-A334-7DE473DCA332}" type="pres">
      <dgm:prSet presAssocID="{5CB35F53-F987-4BD9-A7AC-8CB1F9389139}" presName="hierChild2" presStyleCnt="0"/>
      <dgm:spPr/>
    </dgm:pt>
    <dgm:pt modelId="{72CDC12E-49F2-4ACE-A6B9-B91E68D6E03C}" type="pres">
      <dgm:prSet presAssocID="{3819F882-E566-4E97-950A-886CD7FAC559}" presName="hierRoot1" presStyleCnt="0"/>
      <dgm:spPr/>
    </dgm:pt>
    <dgm:pt modelId="{826D67AD-5716-4C95-B9B7-0F7536F0545F}" type="pres">
      <dgm:prSet presAssocID="{3819F882-E566-4E97-950A-886CD7FAC559}" presName="composite" presStyleCnt="0"/>
      <dgm:spPr/>
    </dgm:pt>
    <dgm:pt modelId="{DAF7A9DB-F73E-44EE-ADE7-8920258F2A31}" type="pres">
      <dgm:prSet presAssocID="{3819F882-E566-4E97-950A-886CD7FAC559}" presName="background" presStyleLbl="node0" presStyleIdx="2" presStyleCnt="4"/>
      <dgm:spPr/>
    </dgm:pt>
    <dgm:pt modelId="{40B8A31E-E35C-400B-AB85-C508A8FFEBCC}" type="pres">
      <dgm:prSet presAssocID="{3819F882-E566-4E97-950A-886CD7FAC559}" presName="text" presStyleLbl="fgAcc0" presStyleIdx="2" presStyleCnt="4">
        <dgm:presLayoutVars>
          <dgm:chPref val="3"/>
        </dgm:presLayoutVars>
      </dgm:prSet>
      <dgm:spPr/>
    </dgm:pt>
    <dgm:pt modelId="{182F9B7F-6492-478F-8640-B06E620BDC3A}" type="pres">
      <dgm:prSet presAssocID="{3819F882-E566-4E97-950A-886CD7FAC559}" presName="hierChild2" presStyleCnt="0"/>
      <dgm:spPr/>
    </dgm:pt>
    <dgm:pt modelId="{A888B568-6A99-40F5-BF59-5BC96A4A1759}" type="pres">
      <dgm:prSet presAssocID="{F5DD5097-A757-4F58-8F54-49D17D269A7B}" presName="hierRoot1" presStyleCnt="0"/>
      <dgm:spPr/>
    </dgm:pt>
    <dgm:pt modelId="{BE9BD662-EA06-4AB0-A018-B48CAAA1BD21}" type="pres">
      <dgm:prSet presAssocID="{F5DD5097-A757-4F58-8F54-49D17D269A7B}" presName="composite" presStyleCnt="0"/>
      <dgm:spPr/>
    </dgm:pt>
    <dgm:pt modelId="{AE1E44C0-6272-4BDD-B45F-D1FC45CBB242}" type="pres">
      <dgm:prSet presAssocID="{F5DD5097-A757-4F58-8F54-49D17D269A7B}" presName="background" presStyleLbl="node0" presStyleIdx="3" presStyleCnt="4"/>
      <dgm:spPr/>
    </dgm:pt>
    <dgm:pt modelId="{54922323-5EDC-4F8A-8DB5-0F36583C7E59}" type="pres">
      <dgm:prSet presAssocID="{F5DD5097-A757-4F58-8F54-49D17D269A7B}" presName="text" presStyleLbl="fgAcc0" presStyleIdx="3" presStyleCnt="4">
        <dgm:presLayoutVars>
          <dgm:chPref val="3"/>
        </dgm:presLayoutVars>
      </dgm:prSet>
      <dgm:spPr/>
    </dgm:pt>
    <dgm:pt modelId="{D9143EB3-45FD-4814-92B5-AAB2584A27BB}" type="pres">
      <dgm:prSet presAssocID="{F5DD5097-A757-4F58-8F54-49D17D269A7B}" presName="hierChild2" presStyleCnt="0"/>
      <dgm:spPr/>
    </dgm:pt>
  </dgm:ptLst>
  <dgm:cxnLst>
    <dgm:cxn modelId="{E7870213-F074-44A7-9D40-ED8558CDEC64}" type="presOf" srcId="{6BBBA263-C53D-4B4F-B732-35918872E52A}" destId="{9D6207C5-4357-49E4-80B7-3D5F5574D15A}" srcOrd="0" destOrd="0" presId="urn:microsoft.com/office/officeart/2005/8/layout/hierarchy1"/>
    <dgm:cxn modelId="{CF260432-D2F2-4A4C-85A2-0BB7964CA6C6}" srcId="{6BBBA263-C53D-4B4F-B732-35918872E52A}" destId="{4D51E56F-6AEB-4AC4-B175-CEE5F1A672DA}" srcOrd="0" destOrd="0" parTransId="{6FA905C4-8C76-4C57-9876-6479E0669FD8}" sibTransId="{A1DCCDCA-CF46-400E-95C9-B9BBCC8A1E5F}"/>
    <dgm:cxn modelId="{AE750961-F7C1-4AF9-A80C-89447DB1FBEC}" type="presOf" srcId="{4D51E56F-6AEB-4AC4-B175-CEE5F1A672DA}" destId="{D5B7D0A9-304C-4EE8-A780-D900EC38CD34}" srcOrd="0" destOrd="0" presId="urn:microsoft.com/office/officeart/2005/8/layout/hierarchy1"/>
    <dgm:cxn modelId="{E1E6C06A-1F6A-474C-ADC8-15179129F54B}" srcId="{6BBBA263-C53D-4B4F-B732-35918872E52A}" destId="{3819F882-E566-4E97-950A-886CD7FAC559}" srcOrd="2" destOrd="0" parTransId="{F33F22AF-94DA-4E19-BE4F-FF578DF30FE8}" sibTransId="{A8AD54F3-B4FA-4308-B47F-2CEEC410E70D}"/>
    <dgm:cxn modelId="{21BAAE58-C774-4885-87B0-EE63FE21EFD0}" srcId="{6BBBA263-C53D-4B4F-B732-35918872E52A}" destId="{5CB35F53-F987-4BD9-A7AC-8CB1F9389139}" srcOrd="1" destOrd="0" parTransId="{8C20972F-ABEC-439C-972F-D3CB4A413100}" sibTransId="{1F067C3A-5957-4EEA-ABAB-76469E1592D1}"/>
    <dgm:cxn modelId="{B4E24186-8892-4DD5-A9A5-3C98D2AA8B8C}" srcId="{6BBBA263-C53D-4B4F-B732-35918872E52A}" destId="{F5DD5097-A757-4F58-8F54-49D17D269A7B}" srcOrd="3" destOrd="0" parTransId="{AAC83AED-7F0C-4119-8497-60FBD9A6F7BD}" sibTransId="{EFA5F643-7545-4F56-9A36-7A05E3E68CE6}"/>
    <dgm:cxn modelId="{670005BD-1873-42B3-8D62-E7DA60F24194}" type="presOf" srcId="{3819F882-E566-4E97-950A-886CD7FAC559}" destId="{40B8A31E-E35C-400B-AB85-C508A8FFEBCC}" srcOrd="0" destOrd="0" presId="urn:microsoft.com/office/officeart/2005/8/layout/hierarchy1"/>
    <dgm:cxn modelId="{DB7C3ABF-8F89-480F-9528-F4F917A47A42}" type="presOf" srcId="{F5DD5097-A757-4F58-8F54-49D17D269A7B}" destId="{54922323-5EDC-4F8A-8DB5-0F36583C7E59}" srcOrd="0" destOrd="0" presId="urn:microsoft.com/office/officeart/2005/8/layout/hierarchy1"/>
    <dgm:cxn modelId="{DBEA2AEA-D743-41C6-9D82-162D5DD2178F}" type="presOf" srcId="{5CB35F53-F987-4BD9-A7AC-8CB1F9389139}" destId="{3036263F-ADB8-4D55-824B-C3ABC2283C7D}" srcOrd="0" destOrd="0" presId="urn:microsoft.com/office/officeart/2005/8/layout/hierarchy1"/>
    <dgm:cxn modelId="{79B3BE65-3C3F-461E-B2AE-DA221DCC8F12}" type="presParOf" srcId="{9D6207C5-4357-49E4-80B7-3D5F5574D15A}" destId="{917E1432-FFA9-404B-AC75-25C50B57555F}" srcOrd="0" destOrd="0" presId="urn:microsoft.com/office/officeart/2005/8/layout/hierarchy1"/>
    <dgm:cxn modelId="{3AC16D1D-1BF7-4175-BFBE-48E2629539AB}" type="presParOf" srcId="{917E1432-FFA9-404B-AC75-25C50B57555F}" destId="{7FCF2EE3-4B06-4B0B-A64B-36F64D0BF152}" srcOrd="0" destOrd="0" presId="urn:microsoft.com/office/officeart/2005/8/layout/hierarchy1"/>
    <dgm:cxn modelId="{BED0DD33-7C35-4056-BB9A-F40EF53F55E2}" type="presParOf" srcId="{7FCF2EE3-4B06-4B0B-A64B-36F64D0BF152}" destId="{963BF9CE-78D3-4070-97F8-007753A4BEAB}" srcOrd="0" destOrd="0" presId="urn:microsoft.com/office/officeart/2005/8/layout/hierarchy1"/>
    <dgm:cxn modelId="{441BF23E-F603-4FD0-942D-380ABC9543B0}" type="presParOf" srcId="{7FCF2EE3-4B06-4B0B-A64B-36F64D0BF152}" destId="{D5B7D0A9-304C-4EE8-A780-D900EC38CD34}" srcOrd="1" destOrd="0" presId="urn:microsoft.com/office/officeart/2005/8/layout/hierarchy1"/>
    <dgm:cxn modelId="{E0CAFD42-C5A5-4B96-8773-9E8B48F72A28}" type="presParOf" srcId="{917E1432-FFA9-404B-AC75-25C50B57555F}" destId="{56533669-BEE2-4DCD-85FC-1EC77F0BB0AE}" srcOrd="1" destOrd="0" presId="urn:microsoft.com/office/officeart/2005/8/layout/hierarchy1"/>
    <dgm:cxn modelId="{A1D50164-6A19-4F10-862E-16F0ADAC6052}" type="presParOf" srcId="{9D6207C5-4357-49E4-80B7-3D5F5574D15A}" destId="{DC3F67A2-14B8-40B9-9AA7-9201BD107716}" srcOrd="1" destOrd="0" presId="urn:microsoft.com/office/officeart/2005/8/layout/hierarchy1"/>
    <dgm:cxn modelId="{2E1A394F-D2F1-402F-B477-A23817760A4D}" type="presParOf" srcId="{DC3F67A2-14B8-40B9-9AA7-9201BD107716}" destId="{DB3A0BBA-EE81-450C-9C3A-1A38C1E3113F}" srcOrd="0" destOrd="0" presId="urn:microsoft.com/office/officeart/2005/8/layout/hierarchy1"/>
    <dgm:cxn modelId="{EDB45680-C7D1-4C62-8B00-6DF14F2721C6}" type="presParOf" srcId="{DB3A0BBA-EE81-450C-9C3A-1A38C1E3113F}" destId="{2542EDAD-7C94-4A5A-9043-688543DEBB12}" srcOrd="0" destOrd="0" presId="urn:microsoft.com/office/officeart/2005/8/layout/hierarchy1"/>
    <dgm:cxn modelId="{539B8848-1143-418A-BC9E-7B0B50078A1F}" type="presParOf" srcId="{DB3A0BBA-EE81-450C-9C3A-1A38C1E3113F}" destId="{3036263F-ADB8-4D55-824B-C3ABC2283C7D}" srcOrd="1" destOrd="0" presId="urn:microsoft.com/office/officeart/2005/8/layout/hierarchy1"/>
    <dgm:cxn modelId="{7BAC32CA-75DA-4C2E-92BF-4AE18F493E3A}" type="presParOf" srcId="{DC3F67A2-14B8-40B9-9AA7-9201BD107716}" destId="{A1FB8870-EE19-46E4-A334-7DE473DCA332}" srcOrd="1" destOrd="0" presId="urn:microsoft.com/office/officeart/2005/8/layout/hierarchy1"/>
    <dgm:cxn modelId="{C6248BE1-4BED-41A5-8867-15DA3CB984EF}" type="presParOf" srcId="{9D6207C5-4357-49E4-80B7-3D5F5574D15A}" destId="{72CDC12E-49F2-4ACE-A6B9-B91E68D6E03C}" srcOrd="2" destOrd="0" presId="urn:microsoft.com/office/officeart/2005/8/layout/hierarchy1"/>
    <dgm:cxn modelId="{30644974-6DEE-46B5-8F4F-69662ABC7C2A}" type="presParOf" srcId="{72CDC12E-49F2-4ACE-A6B9-B91E68D6E03C}" destId="{826D67AD-5716-4C95-B9B7-0F7536F0545F}" srcOrd="0" destOrd="0" presId="urn:microsoft.com/office/officeart/2005/8/layout/hierarchy1"/>
    <dgm:cxn modelId="{47ACA110-4C36-4BEC-9FA3-2514D7A2F05F}" type="presParOf" srcId="{826D67AD-5716-4C95-B9B7-0F7536F0545F}" destId="{DAF7A9DB-F73E-44EE-ADE7-8920258F2A31}" srcOrd="0" destOrd="0" presId="urn:microsoft.com/office/officeart/2005/8/layout/hierarchy1"/>
    <dgm:cxn modelId="{AC0460E7-6BD6-4505-8BE8-378CEF0AA22C}" type="presParOf" srcId="{826D67AD-5716-4C95-B9B7-0F7536F0545F}" destId="{40B8A31E-E35C-400B-AB85-C508A8FFEBCC}" srcOrd="1" destOrd="0" presId="urn:microsoft.com/office/officeart/2005/8/layout/hierarchy1"/>
    <dgm:cxn modelId="{47182100-31FC-4CFE-8F37-94D9D34E47E4}" type="presParOf" srcId="{72CDC12E-49F2-4ACE-A6B9-B91E68D6E03C}" destId="{182F9B7F-6492-478F-8640-B06E620BDC3A}" srcOrd="1" destOrd="0" presId="urn:microsoft.com/office/officeart/2005/8/layout/hierarchy1"/>
    <dgm:cxn modelId="{7F9F76F8-E6BA-4B59-BA33-35E792AA9A66}" type="presParOf" srcId="{9D6207C5-4357-49E4-80B7-3D5F5574D15A}" destId="{A888B568-6A99-40F5-BF59-5BC96A4A1759}" srcOrd="3" destOrd="0" presId="urn:microsoft.com/office/officeart/2005/8/layout/hierarchy1"/>
    <dgm:cxn modelId="{974414CD-EF87-47A9-A25C-6997CF693D3D}" type="presParOf" srcId="{A888B568-6A99-40F5-BF59-5BC96A4A1759}" destId="{BE9BD662-EA06-4AB0-A018-B48CAAA1BD21}" srcOrd="0" destOrd="0" presId="urn:microsoft.com/office/officeart/2005/8/layout/hierarchy1"/>
    <dgm:cxn modelId="{B1628C43-CCF6-4A73-923E-EC2E7500E4F6}" type="presParOf" srcId="{BE9BD662-EA06-4AB0-A018-B48CAAA1BD21}" destId="{AE1E44C0-6272-4BDD-B45F-D1FC45CBB242}" srcOrd="0" destOrd="0" presId="urn:microsoft.com/office/officeart/2005/8/layout/hierarchy1"/>
    <dgm:cxn modelId="{AB8B80EF-3261-4F5B-A39E-18E7873C7E85}" type="presParOf" srcId="{BE9BD662-EA06-4AB0-A018-B48CAAA1BD21}" destId="{54922323-5EDC-4F8A-8DB5-0F36583C7E59}" srcOrd="1" destOrd="0" presId="urn:microsoft.com/office/officeart/2005/8/layout/hierarchy1"/>
    <dgm:cxn modelId="{971D7654-1FAB-4E27-A6D7-B43E92D4910A}" type="presParOf" srcId="{A888B568-6A99-40F5-BF59-5BC96A4A1759}" destId="{D9143EB3-45FD-4814-92B5-AAB2584A27BB}"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8678F2-978F-49A1-882D-98C119CDE276}"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en-US"/>
        </a:p>
      </dgm:t>
    </dgm:pt>
    <dgm:pt modelId="{9BDCAD65-6DD3-4F1D-A49E-C3C0F392151F}">
      <dgm:prSet/>
      <dgm:spPr/>
      <dgm:t>
        <a:bodyPr/>
        <a:lstStyle/>
        <a:p>
          <a:pPr rtl="0">
            <a:lnSpc>
              <a:spcPct val="100000"/>
            </a:lnSpc>
          </a:pPr>
          <a:r>
            <a:rPr lang="en-US">
              <a:latin typeface="Corbel" panose="020B0503020204020204"/>
            </a:rPr>
            <a:t>Number 1</a:t>
          </a:r>
          <a:endParaRPr lang="en-US"/>
        </a:p>
      </dgm:t>
    </dgm:pt>
    <dgm:pt modelId="{BACE3B38-87C4-42EA-AD65-D7212FF62C1F}" type="parTrans" cxnId="{45C2CCC7-486A-4A50-8DD3-9010BBE488B8}">
      <dgm:prSet/>
      <dgm:spPr/>
      <dgm:t>
        <a:bodyPr/>
        <a:lstStyle/>
        <a:p>
          <a:endParaRPr lang="en-US"/>
        </a:p>
      </dgm:t>
    </dgm:pt>
    <dgm:pt modelId="{72131FD1-6E9F-44E8-B3C8-36BB1AE50688}" type="sibTrans" cxnId="{45C2CCC7-486A-4A50-8DD3-9010BBE488B8}">
      <dgm:prSet/>
      <dgm:spPr/>
      <dgm:t>
        <a:bodyPr/>
        <a:lstStyle/>
        <a:p>
          <a:endParaRPr lang="en-US"/>
        </a:p>
      </dgm:t>
    </dgm:pt>
    <dgm:pt modelId="{ABFAD813-D744-4044-BBCE-3026F1D3D6D7}">
      <dgm:prSet/>
      <dgm:spPr/>
      <dgm:t>
        <a:bodyPr/>
        <a:lstStyle/>
        <a:p>
          <a:pPr rtl="0"/>
          <a:r>
            <a:rPr lang="en-US">
              <a:latin typeface="Corbel" panose="020B0503020204020204"/>
            </a:rPr>
            <a:t>Warn supervisor</a:t>
          </a:r>
          <a:r>
            <a:rPr lang="en-US"/>
            <a:t> about the managers concerns, decline the offer for his position.</a:t>
          </a:r>
        </a:p>
      </dgm:t>
    </dgm:pt>
    <dgm:pt modelId="{406941B6-15DF-4AD9-836B-72332D547304}" type="parTrans" cxnId="{20F694E3-3EFD-4C8C-A5E0-715FBFEF8407}">
      <dgm:prSet/>
      <dgm:spPr/>
      <dgm:t>
        <a:bodyPr/>
        <a:lstStyle/>
        <a:p>
          <a:endParaRPr lang="en-US"/>
        </a:p>
      </dgm:t>
    </dgm:pt>
    <dgm:pt modelId="{CA1DEF6D-A21E-4082-BEE6-A7840A446032}" type="sibTrans" cxnId="{20F694E3-3EFD-4C8C-A5E0-715FBFEF8407}">
      <dgm:prSet/>
      <dgm:spPr/>
      <dgm:t>
        <a:bodyPr/>
        <a:lstStyle/>
        <a:p>
          <a:endParaRPr lang="en-US"/>
        </a:p>
      </dgm:t>
    </dgm:pt>
    <dgm:pt modelId="{7AE50670-2A4E-4861-840D-B5A5DDE2B082}">
      <dgm:prSet/>
      <dgm:spPr/>
      <dgm:t>
        <a:bodyPr/>
        <a:lstStyle/>
        <a:p>
          <a:pPr rtl="0">
            <a:lnSpc>
              <a:spcPct val="100000"/>
            </a:lnSpc>
          </a:pPr>
          <a:r>
            <a:rPr lang="en-US"/>
            <a:t>Do not warn supervisor, decline the offer.</a:t>
          </a:r>
        </a:p>
      </dgm:t>
    </dgm:pt>
    <dgm:pt modelId="{931396E1-B61F-4704-AC48-9511DB05C5F9}" type="parTrans" cxnId="{AD46FA1E-17B0-4E0F-A71A-3796D02A65D5}">
      <dgm:prSet/>
      <dgm:spPr/>
      <dgm:t>
        <a:bodyPr/>
        <a:lstStyle/>
        <a:p>
          <a:endParaRPr lang="en-US"/>
        </a:p>
      </dgm:t>
    </dgm:pt>
    <dgm:pt modelId="{A1A82F4B-AB4C-4568-8158-C620BB304C16}" type="sibTrans" cxnId="{AD46FA1E-17B0-4E0F-A71A-3796D02A65D5}">
      <dgm:prSet/>
      <dgm:spPr/>
      <dgm:t>
        <a:bodyPr/>
        <a:lstStyle/>
        <a:p>
          <a:endParaRPr lang="en-US"/>
        </a:p>
      </dgm:t>
    </dgm:pt>
    <dgm:pt modelId="{322BB977-0723-489C-A939-11D8A938EF97}">
      <dgm:prSet phldr="0"/>
      <dgm:spPr/>
      <dgm:t>
        <a:bodyPr/>
        <a:lstStyle/>
        <a:p>
          <a:pPr rtl="0"/>
          <a:r>
            <a:rPr lang="en-US">
              <a:latin typeface="Corbel" panose="020B0503020204020204"/>
            </a:rPr>
            <a:t>Number 2</a:t>
          </a:r>
          <a:endParaRPr lang="en-US"/>
        </a:p>
      </dgm:t>
    </dgm:pt>
    <dgm:pt modelId="{765108D4-DED1-4CBB-9BB7-3CE9A9B9D537}" type="parTrans" cxnId="{2FBEB6FC-0221-4739-9B16-48868ECFD369}">
      <dgm:prSet/>
      <dgm:spPr/>
      <dgm:t>
        <a:bodyPr/>
        <a:lstStyle/>
        <a:p>
          <a:endParaRPr lang="en-US"/>
        </a:p>
      </dgm:t>
    </dgm:pt>
    <dgm:pt modelId="{666CE685-D5DF-4702-9B0A-7F29E95FCA7D}" type="sibTrans" cxnId="{2FBEB6FC-0221-4739-9B16-48868ECFD369}">
      <dgm:prSet/>
      <dgm:spPr/>
      <dgm:t>
        <a:bodyPr/>
        <a:lstStyle/>
        <a:p>
          <a:endParaRPr lang="en-US"/>
        </a:p>
      </dgm:t>
    </dgm:pt>
    <dgm:pt modelId="{9FC912FD-0520-40F4-85D2-3DF2CFDB3AD4}">
      <dgm:prSet phldr="0"/>
      <dgm:spPr/>
      <dgm:t>
        <a:bodyPr/>
        <a:lstStyle/>
        <a:p>
          <a:pPr rtl="0">
            <a:lnSpc>
              <a:spcPct val="100000"/>
            </a:lnSpc>
          </a:pPr>
          <a:r>
            <a:rPr lang="en-US">
              <a:latin typeface="Corbel" panose="020B0503020204020204"/>
            </a:rPr>
            <a:t>Warn supervisor</a:t>
          </a:r>
          <a:r>
            <a:rPr lang="en-US"/>
            <a:t>, accept the offer.</a:t>
          </a:r>
        </a:p>
      </dgm:t>
    </dgm:pt>
    <dgm:pt modelId="{F1BCDCE1-2018-467B-B4E2-C51E04D40D54}" type="parTrans" cxnId="{B0A3EB5C-9D93-495E-86FF-452817DF1CCC}">
      <dgm:prSet/>
      <dgm:spPr/>
      <dgm:t>
        <a:bodyPr/>
        <a:lstStyle/>
        <a:p>
          <a:endParaRPr lang="en-US"/>
        </a:p>
      </dgm:t>
    </dgm:pt>
    <dgm:pt modelId="{1798AE2E-5B2F-469F-BC60-98B2C0D4CFBF}" type="sibTrans" cxnId="{B0A3EB5C-9D93-495E-86FF-452817DF1CCC}">
      <dgm:prSet/>
      <dgm:spPr/>
      <dgm:t>
        <a:bodyPr/>
        <a:lstStyle/>
        <a:p>
          <a:endParaRPr lang="en-US"/>
        </a:p>
      </dgm:t>
    </dgm:pt>
    <dgm:pt modelId="{6227097C-72A9-4121-8AC0-E69B4243A947}">
      <dgm:prSet/>
      <dgm:spPr/>
      <dgm:t>
        <a:bodyPr/>
        <a:lstStyle/>
        <a:p>
          <a:pPr rtl="0"/>
          <a:r>
            <a:rPr lang="en-US">
              <a:latin typeface="Corbel" panose="020B0503020204020204"/>
            </a:rPr>
            <a:t>Number 3</a:t>
          </a:r>
          <a:endParaRPr lang="en-US"/>
        </a:p>
      </dgm:t>
    </dgm:pt>
    <dgm:pt modelId="{D9C44884-4946-4EFD-8A0A-FBBCAA899B24}" type="parTrans" cxnId="{5BED3EAC-1198-4144-8AB4-9E034D8B2C82}">
      <dgm:prSet/>
      <dgm:spPr/>
      <dgm:t>
        <a:bodyPr/>
        <a:lstStyle/>
        <a:p>
          <a:endParaRPr lang="en-US"/>
        </a:p>
      </dgm:t>
    </dgm:pt>
    <dgm:pt modelId="{7B0F5EA7-C882-4C94-8D29-AA83221B9BC9}" type="sibTrans" cxnId="{5BED3EAC-1198-4144-8AB4-9E034D8B2C82}">
      <dgm:prSet/>
      <dgm:spPr/>
      <dgm:t>
        <a:bodyPr/>
        <a:lstStyle/>
        <a:p>
          <a:endParaRPr lang="en-US"/>
        </a:p>
      </dgm:t>
    </dgm:pt>
    <dgm:pt modelId="{5DA2A139-D35F-4786-9BB6-1E4104D6E9D5}">
      <dgm:prSet/>
      <dgm:spPr/>
      <dgm:t>
        <a:bodyPr/>
        <a:lstStyle/>
        <a:p>
          <a:pPr rtl="0">
            <a:lnSpc>
              <a:spcPct val="100000"/>
            </a:lnSpc>
          </a:pPr>
          <a:r>
            <a:rPr lang="en-US">
              <a:latin typeface="Corbel" panose="020B0503020204020204"/>
            </a:rPr>
            <a:t>Do not warn supervisor</a:t>
          </a:r>
          <a:r>
            <a:rPr lang="en-US"/>
            <a:t>, accept the offer.</a:t>
          </a:r>
        </a:p>
      </dgm:t>
    </dgm:pt>
    <dgm:pt modelId="{B3D1A938-3A2B-4880-BFF5-4636D6DE7A84}" type="parTrans" cxnId="{E8E361DC-A1FE-4085-8FBF-38AA49DF28AA}">
      <dgm:prSet/>
      <dgm:spPr/>
      <dgm:t>
        <a:bodyPr/>
        <a:lstStyle/>
        <a:p>
          <a:endParaRPr lang="en-US"/>
        </a:p>
      </dgm:t>
    </dgm:pt>
    <dgm:pt modelId="{D6DE8821-AB6C-4E5A-9771-ED9209472AF8}" type="sibTrans" cxnId="{E8E361DC-A1FE-4085-8FBF-38AA49DF28AA}">
      <dgm:prSet/>
      <dgm:spPr/>
      <dgm:t>
        <a:bodyPr/>
        <a:lstStyle/>
        <a:p>
          <a:endParaRPr lang="en-US"/>
        </a:p>
      </dgm:t>
    </dgm:pt>
    <dgm:pt modelId="{76BF7B67-4F18-4B4A-AC99-BE091C53D1D2}">
      <dgm:prSet/>
      <dgm:spPr/>
      <dgm:t>
        <a:bodyPr/>
        <a:lstStyle/>
        <a:p>
          <a:pPr rtl="0"/>
          <a:r>
            <a:rPr lang="en-US">
              <a:latin typeface="Corbel" panose="020B0503020204020204"/>
            </a:rPr>
            <a:t>Number 4</a:t>
          </a:r>
          <a:endParaRPr lang="en-US"/>
        </a:p>
      </dgm:t>
    </dgm:pt>
    <dgm:pt modelId="{38483E9B-399E-4B2F-848E-1AB204B6D709}" type="parTrans" cxnId="{334A6D2A-5D3D-4A60-85CD-4A2200ABAA82}">
      <dgm:prSet/>
      <dgm:spPr/>
      <dgm:t>
        <a:bodyPr/>
        <a:lstStyle/>
        <a:p>
          <a:endParaRPr lang="en-US"/>
        </a:p>
      </dgm:t>
    </dgm:pt>
    <dgm:pt modelId="{C3ADC34F-3877-4939-B375-A4B524BA4206}" type="sibTrans" cxnId="{334A6D2A-5D3D-4A60-85CD-4A2200ABAA82}">
      <dgm:prSet/>
      <dgm:spPr/>
      <dgm:t>
        <a:bodyPr/>
        <a:lstStyle/>
        <a:p>
          <a:endParaRPr lang="en-US"/>
        </a:p>
      </dgm:t>
    </dgm:pt>
    <dgm:pt modelId="{14826785-39FC-4222-BEAF-D235638042E2}" type="pres">
      <dgm:prSet presAssocID="{F38678F2-978F-49A1-882D-98C119CDE276}" presName="linearFlow" presStyleCnt="0">
        <dgm:presLayoutVars>
          <dgm:dir/>
          <dgm:animLvl val="lvl"/>
          <dgm:resizeHandles val="exact"/>
        </dgm:presLayoutVars>
      </dgm:prSet>
      <dgm:spPr/>
    </dgm:pt>
    <dgm:pt modelId="{80513485-88CE-405A-AD13-185644115C19}" type="pres">
      <dgm:prSet presAssocID="{9BDCAD65-6DD3-4F1D-A49E-C3C0F392151F}" presName="composite" presStyleCnt="0"/>
      <dgm:spPr/>
    </dgm:pt>
    <dgm:pt modelId="{70297292-D18D-47F8-A343-CCBC1368A6BF}" type="pres">
      <dgm:prSet presAssocID="{9BDCAD65-6DD3-4F1D-A49E-C3C0F392151F}" presName="parentText" presStyleLbl="alignNode1" presStyleIdx="0" presStyleCnt="4">
        <dgm:presLayoutVars>
          <dgm:chMax val="1"/>
          <dgm:bulletEnabled val="1"/>
        </dgm:presLayoutVars>
      </dgm:prSet>
      <dgm:spPr/>
    </dgm:pt>
    <dgm:pt modelId="{79FE2259-A776-4A64-AD9D-A835FBCDB57A}" type="pres">
      <dgm:prSet presAssocID="{9BDCAD65-6DD3-4F1D-A49E-C3C0F392151F}" presName="descendantText" presStyleLbl="alignAcc1" presStyleIdx="0" presStyleCnt="4">
        <dgm:presLayoutVars>
          <dgm:bulletEnabled val="1"/>
        </dgm:presLayoutVars>
      </dgm:prSet>
      <dgm:spPr/>
    </dgm:pt>
    <dgm:pt modelId="{02EF514C-6747-4BFD-8701-E9DE7B640F60}" type="pres">
      <dgm:prSet presAssocID="{72131FD1-6E9F-44E8-B3C8-36BB1AE50688}" presName="sp" presStyleCnt="0"/>
      <dgm:spPr/>
    </dgm:pt>
    <dgm:pt modelId="{C93C6AC8-C10A-4097-8D79-08505C438935}" type="pres">
      <dgm:prSet presAssocID="{322BB977-0723-489C-A939-11D8A938EF97}" presName="composite" presStyleCnt="0"/>
      <dgm:spPr/>
    </dgm:pt>
    <dgm:pt modelId="{6FD7658C-182D-42EF-ABDE-BB4E5128DF54}" type="pres">
      <dgm:prSet presAssocID="{322BB977-0723-489C-A939-11D8A938EF97}" presName="parentText" presStyleLbl="alignNode1" presStyleIdx="1" presStyleCnt="4">
        <dgm:presLayoutVars>
          <dgm:chMax val="1"/>
          <dgm:bulletEnabled val="1"/>
        </dgm:presLayoutVars>
      </dgm:prSet>
      <dgm:spPr/>
    </dgm:pt>
    <dgm:pt modelId="{344AEDE4-C0E7-43F9-B09D-8945F02B1DCE}" type="pres">
      <dgm:prSet presAssocID="{322BB977-0723-489C-A939-11D8A938EF97}" presName="descendantText" presStyleLbl="alignAcc1" presStyleIdx="1" presStyleCnt="4">
        <dgm:presLayoutVars>
          <dgm:bulletEnabled val="1"/>
        </dgm:presLayoutVars>
      </dgm:prSet>
      <dgm:spPr/>
    </dgm:pt>
    <dgm:pt modelId="{4F07C62B-0A87-41D9-A839-0E2B36E34E8A}" type="pres">
      <dgm:prSet presAssocID="{666CE685-D5DF-4702-9B0A-7F29E95FCA7D}" presName="sp" presStyleCnt="0"/>
      <dgm:spPr/>
    </dgm:pt>
    <dgm:pt modelId="{50CD5AD0-6512-43C2-AC8A-421A75F3BC9F}" type="pres">
      <dgm:prSet presAssocID="{6227097C-72A9-4121-8AC0-E69B4243A947}" presName="composite" presStyleCnt="0"/>
      <dgm:spPr/>
    </dgm:pt>
    <dgm:pt modelId="{E36BA368-D823-4B40-BC3A-8462C7E0C3BE}" type="pres">
      <dgm:prSet presAssocID="{6227097C-72A9-4121-8AC0-E69B4243A947}" presName="parentText" presStyleLbl="alignNode1" presStyleIdx="2" presStyleCnt="4">
        <dgm:presLayoutVars>
          <dgm:chMax val="1"/>
          <dgm:bulletEnabled val="1"/>
        </dgm:presLayoutVars>
      </dgm:prSet>
      <dgm:spPr/>
    </dgm:pt>
    <dgm:pt modelId="{9D5F92E4-BE02-4139-81F1-C7DA52646AAC}" type="pres">
      <dgm:prSet presAssocID="{6227097C-72A9-4121-8AC0-E69B4243A947}" presName="descendantText" presStyleLbl="alignAcc1" presStyleIdx="2" presStyleCnt="4">
        <dgm:presLayoutVars>
          <dgm:bulletEnabled val="1"/>
        </dgm:presLayoutVars>
      </dgm:prSet>
      <dgm:spPr/>
    </dgm:pt>
    <dgm:pt modelId="{FA1BFC80-5B7B-4F08-ACEE-DC73EEC8458E}" type="pres">
      <dgm:prSet presAssocID="{7B0F5EA7-C882-4C94-8D29-AA83221B9BC9}" presName="sp" presStyleCnt="0"/>
      <dgm:spPr/>
    </dgm:pt>
    <dgm:pt modelId="{74BBD7D8-350D-4022-8FFB-FE2174024B11}" type="pres">
      <dgm:prSet presAssocID="{76BF7B67-4F18-4B4A-AC99-BE091C53D1D2}" presName="composite" presStyleCnt="0"/>
      <dgm:spPr/>
    </dgm:pt>
    <dgm:pt modelId="{0FCAC14B-A9CB-4E43-AEB6-99F525A13A1E}" type="pres">
      <dgm:prSet presAssocID="{76BF7B67-4F18-4B4A-AC99-BE091C53D1D2}" presName="parentText" presStyleLbl="alignNode1" presStyleIdx="3" presStyleCnt="4">
        <dgm:presLayoutVars>
          <dgm:chMax val="1"/>
          <dgm:bulletEnabled val="1"/>
        </dgm:presLayoutVars>
      </dgm:prSet>
      <dgm:spPr/>
    </dgm:pt>
    <dgm:pt modelId="{BD8C4968-9BDC-4325-BA0D-83FF9B2B65CC}" type="pres">
      <dgm:prSet presAssocID="{76BF7B67-4F18-4B4A-AC99-BE091C53D1D2}" presName="descendantText" presStyleLbl="alignAcc1" presStyleIdx="3" presStyleCnt="4">
        <dgm:presLayoutVars>
          <dgm:bulletEnabled val="1"/>
        </dgm:presLayoutVars>
      </dgm:prSet>
      <dgm:spPr/>
    </dgm:pt>
  </dgm:ptLst>
  <dgm:cxnLst>
    <dgm:cxn modelId="{D51ED307-536C-4AF5-A7C4-7CC99C6F19BD}" type="presOf" srcId="{6227097C-72A9-4121-8AC0-E69B4243A947}" destId="{E36BA368-D823-4B40-BC3A-8462C7E0C3BE}" srcOrd="0" destOrd="0" presId="urn:microsoft.com/office/officeart/2005/8/layout/chevron2"/>
    <dgm:cxn modelId="{7B95FC0A-45EB-4754-AE26-70EC2BA9641C}" type="presOf" srcId="{322BB977-0723-489C-A939-11D8A938EF97}" destId="{6FD7658C-182D-42EF-ABDE-BB4E5128DF54}" srcOrd="0" destOrd="0" presId="urn:microsoft.com/office/officeart/2005/8/layout/chevron2"/>
    <dgm:cxn modelId="{AD46FA1E-17B0-4E0F-A71A-3796D02A65D5}" srcId="{76BF7B67-4F18-4B4A-AC99-BE091C53D1D2}" destId="{7AE50670-2A4E-4861-840D-B5A5DDE2B082}" srcOrd="0" destOrd="0" parTransId="{931396E1-B61F-4704-AC48-9511DB05C5F9}" sibTransId="{A1A82F4B-AB4C-4568-8158-C620BB304C16}"/>
    <dgm:cxn modelId="{334A6D2A-5D3D-4A60-85CD-4A2200ABAA82}" srcId="{F38678F2-978F-49A1-882D-98C119CDE276}" destId="{76BF7B67-4F18-4B4A-AC99-BE091C53D1D2}" srcOrd="3" destOrd="0" parTransId="{38483E9B-399E-4B2F-848E-1AB204B6D709}" sibTransId="{C3ADC34F-3877-4939-B375-A4B524BA4206}"/>
    <dgm:cxn modelId="{047E885C-ADFE-4BF3-B3D2-9CCB03321889}" type="presOf" srcId="{ABFAD813-D744-4044-BBCE-3026F1D3D6D7}" destId="{79FE2259-A776-4A64-AD9D-A835FBCDB57A}" srcOrd="0" destOrd="0" presId="urn:microsoft.com/office/officeart/2005/8/layout/chevron2"/>
    <dgm:cxn modelId="{B0A3EB5C-9D93-495E-86FF-452817DF1CCC}" srcId="{322BB977-0723-489C-A939-11D8A938EF97}" destId="{9FC912FD-0520-40F4-85D2-3DF2CFDB3AD4}" srcOrd="0" destOrd="0" parTransId="{F1BCDCE1-2018-467B-B4E2-C51E04D40D54}" sibTransId="{1798AE2E-5B2F-469F-BC60-98B2C0D4CFBF}"/>
    <dgm:cxn modelId="{015A234D-9E85-4DD2-A35E-0A89B4BA764F}" type="presOf" srcId="{76BF7B67-4F18-4B4A-AC99-BE091C53D1D2}" destId="{0FCAC14B-A9CB-4E43-AEB6-99F525A13A1E}" srcOrd="0" destOrd="0" presId="urn:microsoft.com/office/officeart/2005/8/layout/chevron2"/>
    <dgm:cxn modelId="{F5FB9F78-5B81-43D1-B404-26A3E1FAF608}" type="presOf" srcId="{5DA2A139-D35F-4786-9BB6-1E4104D6E9D5}" destId="{9D5F92E4-BE02-4139-81F1-C7DA52646AAC}" srcOrd="0" destOrd="0" presId="urn:microsoft.com/office/officeart/2005/8/layout/chevron2"/>
    <dgm:cxn modelId="{712AF197-7798-47DA-A8CF-545E84A05707}" type="presOf" srcId="{9FC912FD-0520-40F4-85D2-3DF2CFDB3AD4}" destId="{344AEDE4-C0E7-43F9-B09D-8945F02B1DCE}" srcOrd="0" destOrd="0" presId="urn:microsoft.com/office/officeart/2005/8/layout/chevron2"/>
    <dgm:cxn modelId="{5BED3EAC-1198-4144-8AB4-9E034D8B2C82}" srcId="{F38678F2-978F-49A1-882D-98C119CDE276}" destId="{6227097C-72A9-4121-8AC0-E69B4243A947}" srcOrd="2" destOrd="0" parTransId="{D9C44884-4946-4EFD-8A0A-FBBCAA899B24}" sibTransId="{7B0F5EA7-C882-4C94-8D29-AA83221B9BC9}"/>
    <dgm:cxn modelId="{7FA753BD-94D6-4D54-BE12-E1AA582119ED}" type="presOf" srcId="{9BDCAD65-6DD3-4F1D-A49E-C3C0F392151F}" destId="{70297292-D18D-47F8-A343-CCBC1368A6BF}" srcOrd="0" destOrd="0" presId="urn:microsoft.com/office/officeart/2005/8/layout/chevron2"/>
    <dgm:cxn modelId="{90F651C2-FFD3-4BA3-9390-7144D09DE79D}" type="presOf" srcId="{F38678F2-978F-49A1-882D-98C119CDE276}" destId="{14826785-39FC-4222-BEAF-D235638042E2}" srcOrd="0" destOrd="0" presId="urn:microsoft.com/office/officeart/2005/8/layout/chevron2"/>
    <dgm:cxn modelId="{C6C0DFC6-AD18-4BF8-9F82-6CD54FF4AB43}" type="presOf" srcId="{7AE50670-2A4E-4861-840D-B5A5DDE2B082}" destId="{BD8C4968-9BDC-4325-BA0D-83FF9B2B65CC}" srcOrd="0" destOrd="0" presId="urn:microsoft.com/office/officeart/2005/8/layout/chevron2"/>
    <dgm:cxn modelId="{45C2CCC7-486A-4A50-8DD3-9010BBE488B8}" srcId="{F38678F2-978F-49A1-882D-98C119CDE276}" destId="{9BDCAD65-6DD3-4F1D-A49E-C3C0F392151F}" srcOrd="0" destOrd="0" parTransId="{BACE3B38-87C4-42EA-AD65-D7212FF62C1F}" sibTransId="{72131FD1-6E9F-44E8-B3C8-36BB1AE50688}"/>
    <dgm:cxn modelId="{E8E361DC-A1FE-4085-8FBF-38AA49DF28AA}" srcId="{6227097C-72A9-4121-8AC0-E69B4243A947}" destId="{5DA2A139-D35F-4786-9BB6-1E4104D6E9D5}" srcOrd="0" destOrd="0" parTransId="{B3D1A938-3A2B-4880-BFF5-4636D6DE7A84}" sibTransId="{D6DE8821-AB6C-4E5A-9771-ED9209472AF8}"/>
    <dgm:cxn modelId="{20F694E3-3EFD-4C8C-A5E0-715FBFEF8407}" srcId="{9BDCAD65-6DD3-4F1D-A49E-C3C0F392151F}" destId="{ABFAD813-D744-4044-BBCE-3026F1D3D6D7}" srcOrd="0" destOrd="0" parTransId="{406941B6-15DF-4AD9-836B-72332D547304}" sibTransId="{CA1DEF6D-A21E-4082-BEE6-A7840A446032}"/>
    <dgm:cxn modelId="{2FBEB6FC-0221-4739-9B16-48868ECFD369}" srcId="{F38678F2-978F-49A1-882D-98C119CDE276}" destId="{322BB977-0723-489C-A939-11D8A938EF97}" srcOrd="1" destOrd="0" parTransId="{765108D4-DED1-4CBB-9BB7-3CE9A9B9D537}" sibTransId="{666CE685-D5DF-4702-9B0A-7F29E95FCA7D}"/>
    <dgm:cxn modelId="{A3DDB6C6-F16E-47CE-A27D-53D12E36F14E}" type="presParOf" srcId="{14826785-39FC-4222-BEAF-D235638042E2}" destId="{80513485-88CE-405A-AD13-185644115C19}" srcOrd="0" destOrd="0" presId="urn:microsoft.com/office/officeart/2005/8/layout/chevron2"/>
    <dgm:cxn modelId="{4E93EC80-FEC5-49BD-A885-A2BC799482C9}" type="presParOf" srcId="{80513485-88CE-405A-AD13-185644115C19}" destId="{70297292-D18D-47F8-A343-CCBC1368A6BF}" srcOrd="0" destOrd="0" presId="urn:microsoft.com/office/officeart/2005/8/layout/chevron2"/>
    <dgm:cxn modelId="{F9DFACBD-68FD-4A2E-8E6B-734EE74EB005}" type="presParOf" srcId="{80513485-88CE-405A-AD13-185644115C19}" destId="{79FE2259-A776-4A64-AD9D-A835FBCDB57A}" srcOrd="1" destOrd="0" presId="urn:microsoft.com/office/officeart/2005/8/layout/chevron2"/>
    <dgm:cxn modelId="{E25BE704-62F7-4D31-B021-4A81062A6ADC}" type="presParOf" srcId="{14826785-39FC-4222-BEAF-D235638042E2}" destId="{02EF514C-6747-4BFD-8701-E9DE7B640F60}" srcOrd="1" destOrd="0" presId="urn:microsoft.com/office/officeart/2005/8/layout/chevron2"/>
    <dgm:cxn modelId="{99B53C09-318C-4239-81FC-A26F837C66A9}" type="presParOf" srcId="{14826785-39FC-4222-BEAF-D235638042E2}" destId="{C93C6AC8-C10A-4097-8D79-08505C438935}" srcOrd="2" destOrd="0" presId="urn:microsoft.com/office/officeart/2005/8/layout/chevron2"/>
    <dgm:cxn modelId="{0F41B337-976D-41C5-AD93-45B2B513926D}" type="presParOf" srcId="{C93C6AC8-C10A-4097-8D79-08505C438935}" destId="{6FD7658C-182D-42EF-ABDE-BB4E5128DF54}" srcOrd="0" destOrd="0" presId="urn:microsoft.com/office/officeart/2005/8/layout/chevron2"/>
    <dgm:cxn modelId="{A1E93DEE-2A4B-4595-9E3B-5BA5C1BB8851}" type="presParOf" srcId="{C93C6AC8-C10A-4097-8D79-08505C438935}" destId="{344AEDE4-C0E7-43F9-B09D-8945F02B1DCE}" srcOrd="1" destOrd="0" presId="urn:microsoft.com/office/officeart/2005/8/layout/chevron2"/>
    <dgm:cxn modelId="{26C5B7BF-6B79-490B-B020-9A87F504D03B}" type="presParOf" srcId="{14826785-39FC-4222-BEAF-D235638042E2}" destId="{4F07C62B-0A87-41D9-A839-0E2B36E34E8A}" srcOrd="3" destOrd="0" presId="urn:microsoft.com/office/officeart/2005/8/layout/chevron2"/>
    <dgm:cxn modelId="{9F0631CB-D9A8-4F1D-A803-ACB8FDF109E3}" type="presParOf" srcId="{14826785-39FC-4222-BEAF-D235638042E2}" destId="{50CD5AD0-6512-43C2-AC8A-421A75F3BC9F}" srcOrd="4" destOrd="0" presId="urn:microsoft.com/office/officeart/2005/8/layout/chevron2"/>
    <dgm:cxn modelId="{6E47BC51-2C04-4A0F-89B9-61444633F12F}" type="presParOf" srcId="{50CD5AD0-6512-43C2-AC8A-421A75F3BC9F}" destId="{E36BA368-D823-4B40-BC3A-8462C7E0C3BE}" srcOrd="0" destOrd="0" presId="urn:microsoft.com/office/officeart/2005/8/layout/chevron2"/>
    <dgm:cxn modelId="{AF7989DD-9583-4375-AA5A-D997F38351CC}" type="presParOf" srcId="{50CD5AD0-6512-43C2-AC8A-421A75F3BC9F}" destId="{9D5F92E4-BE02-4139-81F1-C7DA52646AAC}" srcOrd="1" destOrd="0" presId="urn:microsoft.com/office/officeart/2005/8/layout/chevron2"/>
    <dgm:cxn modelId="{BCBC115C-CCEA-4BE3-AFAB-ACCBFDD28DD6}" type="presParOf" srcId="{14826785-39FC-4222-BEAF-D235638042E2}" destId="{FA1BFC80-5B7B-4F08-ACEE-DC73EEC8458E}" srcOrd="5" destOrd="0" presId="urn:microsoft.com/office/officeart/2005/8/layout/chevron2"/>
    <dgm:cxn modelId="{17401F6D-0E06-4A35-9B1E-F42244395C2E}" type="presParOf" srcId="{14826785-39FC-4222-BEAF-D235638042E2}" destId="{74BBD7D8-350D-4022-8FFB-FE2174024B11}" srcOrd="6" destOrd="0" presId="urn:microsoft.com/office/officeart/2005/8/layout/chevron2"/>
    <dgm:cxn modelId="{436FA5C9-5C30-4E38-B2DB-CDF095F54320}" type="presParOf" srcId="{74BBD7D8-350D-4022-8FFB-FE2174024B11}" destId="{0FCAC14B-A9CB-4E43-AEB6-99F525A13A1E}" srcOrd="0" destOrd="0" presId="urn:microsoft.com/office/officeart/2005/8/layout/chevron2"/>
    <dgm:cxn modelId="{0D722F05-76DC-49A6-AF78-42B75C8BF055}" type="presParOf" srcId="{74BBD7D8-350D-4022-8FFB-FE2174024B11}" destId="{BD8C4968-9BDC-4325-BA0D-83FF9B2B65C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0D01A8-A29D-4656-9B05-E74F3F1EE395}">
      <dsp:nvSpPr>
        <dsp:cNvPr id="0" name=""/>
        <dsp:cNvSpPr/>
      </dsp:nvSpPr>
      <dsp:spPr>
        <a:xfrm rot="5400000">
          <a:off x="3801720" y="-1444064"/>
          <a:ext cx="879367" cy="3991909"/>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t>Has your supervisor been made aware of potential problems with productivity in the team?</a:t>
          </a:r>
        </a:p>
      </dsp:txBody>
      <dsp:txXfrm rot="-5400000">
        <a:off x="2245450" y="155133"/>
        <a:ext cx="3948982" cy="793513"/>
      </dsp:txXfrm>
    </dsp:sp>
    <dsp:sp modelId="{CCDFAA41-2B10-4005-A6CC-E629D64804F3}">
      <dsp:nvSpPr>
        <dsp:cNvPr id="0" name=""/>
        <dsp:cNvSpPr/>
      </dsp:nvSpPr>
      <dsp:spPr>
        <a:xfrm>
          <a:off x="0" y="2285"/>
          <a:ext cx="2245449" cy="109920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Conflict of Respect</a:t>
          </a:r>
        </a:p>
      </dsp:txBody>
      <dsp:txXfrm>
        <a:off x="53659" y="55944"/>
        <a:ext cx="2138131" cy="991891"/>
      </dsp:txXfrm>
    </dsp:sp>
    <dsp:sp modelId="{8C49B3EB-7594-4AB7-BBA3-7BD4E58AE8FE}">
      <dsp:nvSpPr>
        <dsp:cNvPr id="0" name=""/>
        <dsp:cNvSpPr/>
      </dsp:nvSpPr>
      <dsp:spPr>
        <a:xfrm rot="5400000">
          <a:off x="3801720" y="-289894"/>
          <a:ext cx="879367" cy="3991909"/>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latin typeface="Corbel" panose="020B0503020204020204"/>
            </a:rPr>
            <a:t>Is</a:t>
          </a:r>
          <a:r>
            <a:rPr lang="en-US" sz="1200" kern="1200"/>
            <a:t> your direct supervisor being terminated in an ethical way?</a:t>
          </a:r>
        </a:p>
        <a:p>
          <a:pPr marL="114300" lvl="1" indent="-114300" algn="l" defTabSz="533400">
            <a:lnSpc>
              <a:spcPct val="90000"/>
            </a:lnSpc>
            <a:spcBef>
              <a:spcPct val="0"/>
            </a:spcBef>
            <a:spcAft>
              <a:spcPct val="15000"/>
            </a:spcAft>
            <a:buChar char="•"/>
          </a:pPr>
          <a:r>
            <a:rPr lang="en-US" sz="1200" kern="1200"/>
            <a:t>Is this potential new position being offered in a fair way, which is open to other applicants?</a:t>
          </a:r>
        </a:p>
      </dsp:txBody>
      <dsp:txXfrm rot="-5400000">
        <a:off x="2245450" y="1309303"/>
        <a:ext cx="3948982" cy="793513"/>
      </dsp:txXfrm>
    </dsp:sp>
    <dsp:sp modelId="{81F3979B-9919-4638-8E26-DBEAC16CCDFA}">
      <dsp:nvSpPr>
        <dsp:cNvPr id="0" name=""/>
        <dsp:cNvSpPr/>
      </dsp:nvSpPr>
      <dsp:spPr>
        <a:xfrm>
          <a:off x="0" y="1156455"/>
          <a:ext cx="2245449" cy="109920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rtl="0">
            <a:lnSpc>
              <a:spcPct val="90000"/>
            </a:lnSpc>
            <a:spcBef>
              <a:spcPct val="0"/>
            </a:spcBef>
            <a:spcAft>
              <a:spcPct val="35000"/>
            </a:spcAft>
            <a:buNone/>
          </a:pPr>
          <a:r>
            <a:rPr lang="en-US" sz="2100" kern="1200"/>
            <a:t>Conflict of Fairness &amp; </a:t>
          </a:r>
          <a:r>
            <a:rPr lang="en-US" sz="2100" kern="1200">
              <a:latin typeface="Corbel" panose="020B0503020204020204"/>
            </a:rPr>
            <a:t>Justice</a:t>
          </a:r>
        </a:p>
      </dsp:txBody>
      <dsp:txXfrm>
        <a:off x="53659" y="1210114"/>
        <a:ext cx="2138131" cy="991891"/>
      </dsp:txXfrm>
    </dsp:sp>
    <dsp:sp modelId="{A8B5B9E3-EB3B-409C-AD25-828130675BA4}">
      <dsp:nvSpPr>
        <dsp:cNvPr id="0" name=""/>
        <dsp:cNvSpPr/>
      </dsp:nvSpPr>
      <dsp:spPr>
        <a:xfrm rot="5400000">
          <a:off x="3801720" y="864275"/>
          <a:ext cx="879367" cy="3991909"/>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t>Do you present this information to your direct supervisor, or keep this to yourself?</a:t>
          </a:r>
        </a:p>
      </dsp:txBody>
      <dsp:txXfrm rot="-5400000">
        <a:off x="2245450" y="2463473"/>
        <a:ext cx="3948982" cy="793513"/>
      </dsp:txXfrm>
    </dsp:sp>
    <dsp:sp modelId="{12DF55C5-E63D-408E-BB97-761A3515B829}">
      <dsp:nvSpPr>
        <dsp:cNvPr id="0" name=""/>
        <dsp:cNvSpPr/>
      </dsp:nvSpPr>
      <dsp:spPr>
        <a:xfrm>
          <a:off x="0" y="2310625"/>
          <a:ext cx="2245449" cy="109920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Conflict of Trustworthiness</a:t>
          </a:r>
        </a:p>
      </dsp:txBody>
      <dsp:txXfrm>
        <a:off x="53659" y="2364284"/>
        <a:ext cx="2138131" cy="991891"/>
      </dsp:txXfrm>
    </dsp:sp>
    <dsp:sp modelId="{83DB541F-1522-4CB1-8827-14644B66AC5F}">
      <dsp:nvSpPr>
        <dsp:cNvPr id="0" name=""/>
        <dsp:cNvSpPr/>
      </dsp:nvSpPr>
      <dsp:spPr>
        <a:xfrm rot="5400000">
          <a:off x="3801720" y="2018445"/>
          <a:ext cx="879367" cy="3991909"/>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t>Do you make an unethical decision that ultimately benefits the department?</a:t>
          </a:r>
        </a:p>
      </dsp:txBody>
      <dsp:txXfrm rot="-5400000">
        <a:off x="2245450" y="3617643"/>
        <a:ext cx="3948982" cy="793513"/>
      </dsp:txXfrm>
    </dsp:sp>
    <dsp:sp modelId="{6762B619-A224-44A8-8FFE-1C39DF23A93D}">
      <dsp:nvSpPr>
        <dsp:cNvPr id="0" name=""/>
        <dsp:cNvSpPr/>
      </dsp:nvSpPr>
      <dsp:spPr>
        <a:xfrm>
          <a:off x="0" y="3464795"/>
          <a:ext cx="2245449" cy="109920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a:t>Conflict of Caring</a:t>
          </a:r>
        </a:p>
      </dsp:txBody>
      <dsp:txXfrm>
        <a:off x="53659" y="3518454"/>
        <a:ext cx="2138131" cy="9918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BF9CE-78D3-4070-97F8-007753A4BEAB}">
      <dsp:nvSpPr>
        <dsp:cNvPr id="0" name=""/>
        <dsp:cNvSpPr/>
      </dsp:nvSpPr>
      <dsp:spPr>
        <a:xfrm>
          <a:off x="2017" y="985770"/>
          <a:ext cx="1440300" cy="914590"/>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sp>
    <dsp:sp modelId="{D5B7D0A9-304C-4EE8-A780-D900EC38CD34}">
      <dsp:nvSpPr>
        <dsp:cNvPr id="0" name=""/>
        <dsp:cNvSpPr/>
      </dsp:nvSpPr>
      <dsp:spPr>
        <a:xfrm>
          <a:off x="162050" y="1137802"/>
          <a:ext cx="1440300" cy="91459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Arial"/>
              <a:cs typeface="Arial"/>
            </a:rPr>
            <a:t>You/Family</a:t>
          </a:r>
        </a:p>
      </dsp:txBody>
      <dsp:txXfrm>
        <a:off x="188837" y="1164589"/>
        <a:ext cx="1386726" cy="861016"/>
      </dsp:txXfrm>
    </dsp:sp>
    <dsp:sp modelId="{2542EDAD-7C94-4A5A-9043-688543DEBB12}">
      <dsp:nvSpPr>
        <dsp:cNvPr id="0" name=""/>
        <dsp:cNvSpPr/>
      </dsp:nvSpPr>
      <dsp:spPr>
        <a:xfrm>
          <a:off x="1762384" y="985770"/>
          <a:ext cx="1440300" cy="914590"/>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sp>
    <dsp:sp modelId="{3036263F-ADB8-4D55-824B-C3ABC2283C7D}">
      <dsp:nvSpPr>
        <dsp:cNvPr id="0" name=""/>
        <dsp:cNvSpPr/>
      </dsp:nvSpPr>
      <dsp:spPr>
        <a:xfrm>
          <a:off x="1922418" y="1137802"/>
          <a:ext cx="1440300" cy="91459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Arial"/>
              <a:cs typeface="Arial"/>
            </a:rPr>
            <a:t>Your supervisor</a:t>
          </a:r>
        </a:p>
      </dsp:txBody>
      <dsp:txXfrm>
        <a:off x="1949205" y="1164589"/>
        <a:ext cx="1386726" cy="861016"/>
      </dsp:txXfrm>
    </dsp:sp>
    <dsp:sp modelId="{DAF7A9DB-F73E-44EE-ADE7-8920258F2A31}">
      <dsp:nvSpPr>
        <dsp:cNvPr id="0" name=""/>
        <dsp:cNvSpPr/>
      </dsp:nvSpPr>
      <dsp:spPr>
        <a:xfrm>
          <a:off x="3522752" y="985770"/>
          <a:ext cx="1440300" cy="914590"/>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sp>
    <dsp:sp modelId="{40B8A31E-E35C-400B-AB85-C508A8FFEBCC}">
      <dsp:nvSpPr>
        <dsp:cNvPr id="0" name=""/>
        <dsp:cNvSpPr/>
      </dsp:nvSpPr>
      <dsp:spPr>
        <a:xfrm>
          <a:off x="3682785" y="1137802"/>
          <a:ext cx="1440300" cy="91459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Arial"/>
              <a:cs typeface="Arial"/>
            </a:rPr>
            <a:t>Your supervisor's manager</a:t>
          </a:r>
        </a:p>
      </dsp:txBody>
      <dsp:txXfrm>
        <a:off x="3709572" y="1164589"/>
        <a:ext cx="1386726" cy="861016"/>
      </dsp:txXfrm>
    </dsp:sp>
    <dsp:sp modelId="{AE1E44C0-6272-4BDD-B45F-D1FC45CBB242}">
      <dsp:nvSpPr>
        <dsp:cNvPr id="0" name=""/>
        <dsp:cNvSpPr/>
      </dsp:nvSpPr>
      <dsp:spPr>
        <a:xfrm>
          <a:off x="5283119" y="985770"/>
          <a:ext cx="1440300" cy="914590"/>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sp>
    <dsp:sp modelId="{54922323-5EDC-4F8A-8DB5-0F36583C7E59}">
      <dsp:nvSpPr>
        <dsp:cNvPr id="0" name=""/>
        <dsp:cNvSpPr/>
      </dsp:nvSpPr>
      <dsp:spPr>
        <a:xfrm>
          <a:off x="5443153" y="1137802"/>
          <a:ext cx="1440300" cy="91459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Arial"/>
              <a:cs typeface="Arial"/>
            </a:rPr>
            <a:t>Co-workers of the Department</a:t>
          </a:r>
        </a:p>
      </dsp:txBody>
      <dsp:txXfrm>
        <a:off x="5469940" y="1164589"/>
        <a:ext cx="1386726" cy="8610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297292-D18D-47F8-A343-CCBC1368A6BF}">
      <dsp:nvSpPr>
        <dsp:cNvPr id="0" name=""/>
        <dsp:cNvSpPr/>
      </dsp:nvSpPr>
      <dsp:spPr>
        <a:xfrm rot="5400000">
          <a:off x="-133361" y="134230"/>
          <a:ext cx="889073" cy="622351"/>
        </a:xfrm>
        <a:prstGeom prst="chevron">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100000"/>
            </a:lnSpc>
            <a:spcBef>
              <a:spcPct val="0"/>
            </a:spcBef>
            <a:spcAft>
              <a:spcPct val="35000"/>
            </a:spcAft>
            <a:buNone/>
          </a:pPr>
          <a:r>
            <a:rPr lang="en-US" sz="1100" kern="1200">
              <a:latin typeface="Corbel" panose="020B0503020204020204"/>
            </a:rPr>
            <a:t>Number 1</a:t>
          </a:r>
          <a:endParaRPr lang="en-US" sz="1100" kern="1200"/>
        </a:p>
      </dsp:txBody>
      <dsp:txXfrm rot="-5400000">
        <a:off x="1" y="312045"/>
        <a:ext cx="622351" cy="266722"/>
      </dsp:txXfrm>
    </dsp:sp>
    <dsp:sp modelId="{79FE2259-A776-4A64-AD9D-A835FBCDB57A}">
      <dsp:nvSpPr>
        <dsp:cNvPr id="0" name=""/>
        <dsp:cNvSpPr/>
      </dsp:nvSpPr>
      <dsp:spPr>
        <a:xfrm rot="5400000">
          <a:off x="4893386" y="-4270165"/>
          <a:ext cx="577897" cy="9119967"/>
        </a:xfrm>
        <a:prstGeom prst="round2SameRect">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rtl="0">
            <a:lnSpc>
              <a:spcPct val="90000"/>
            </a:lnSpc>
            <a:spcBef>
              <a:spcPct val="0"/>
            </a:spcBef>
            <a:spcAft>
              <a:spcPct val="15000"/>
            </a:spcAft>
            <a:buChar char="•"/>
          </a:pPr>
          <a:r>
            <a:rPr lang="en-US" sz="2000" kern="1200">
              <a:latin typeface="Corbel" panose="020B0503020204020204"/>
            </a:rPr>
            <a:t>Warn supervisor</a:t>
          </a:r>
          <a:r>
            <a:rPr lang="en-US" sz="2000" kern="1200"/>
            <a:t> about the managers concerns, decline the offer for his position.</a:t>
          </a:r>
        </a:p>
      </dsp:txBody>
      <dsp:txXfrm rot="-5400000">
        <a:off x="622352" y="29080"/>
        <a:ext cx="9091756" cy="521475"/>
      </dsp:txXfrm>
    </dsp:sp>
    <dsp:sp modelId="{6FD7658C-182D-42EF-ABDE-BB4E5128DF54}">
      <dsp:nvSpPr>
        <dsp:cNvPr id="0" name=""/>
        <dsp:cNvSpPr/>
      </dsp:nvSpPr>
      <dsp:spPr>
        <a:xfrm rot="5400000">
          <a:off x="-133361" y="869505"/>
          <a:ext cx="889073" cy="622351"/>
        </a:xfrm>
        <a:prstGeom prst="chevron">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Corbel" panose="020B0503020204020204"/>
            </a:rPr>
            <a:t>Number 2</a:t>
          </a:r>
          <a:endParaRPr lang="en-US" sz="1100" kern="1200"/>
        </a:p>
      </dsp:txBody>
      <dsp:txXfrm rot="-5400000">
        <a:off x="1" y="1047320"/>
        <a:ext cx="622351" cy="266722"/>
      </dsp:txXfrm>
    </dsp:sp>
    <dsp:sp modelId="{344AEDE4-C0E7-43F9-B09D-8945F02B1DCE}">
      <dsp:nvSpPr>
        <dsp:cNvPr id="0" name=""/>
        <dsp:cNvSpPr/>
      </dsp:nvSpPr>
      <dsp:spPr>
        <a:xfrm rot="5400000">
          <a:off x="4893386" y="-3534890"/>
          <a:ext cx="577897" cy="9119967"/>
        </a:xfrm>
        <a:prstGeom prst="round2SameRect">
          <a:avLst/>
        </a:prstGeom>
        <a:solidFill>
          <a:schemeClr val="lt1">
            <a:alpha val="90000"/>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rtl="0">
            <a:lnSpc>
              <a:spcPct val="100000"/>
            </a:lnSpc>
            <a:spcBef>
              <a:spcPct val="0"/>
            </a:spcBef>
            <a:spcAft>
              <a:spcPct val="15000"/>
            </a:spcAft>
            <a:buChar char="•"/>
          </a:pPr>
          <a:r>
            <a:rPr lang="en-US" sz="2000" kern="1200">
              <a:latin typeface="Corbel" panose="020B0503020204020204"/>
            </a:rPr>
            <a:t>Warn supervisor</a:t>
          </a:r>
          <a:r>
            <a:rPr lang="en-US" sz="2000" kern="1200"/>
            <a:t>, accept the offer.</a:t>
          </a:r>
        </a:p>
      </dsp:txBody>
      <dsp:txXfrm rot="-5400000">
        <a:off x="622352" y="764355"/>
        <a:ext cx="9091756" cy="521475"/>
      </dsp:txXfrm>
    </dsp:sp>
    <dsp:sp modelId="{E36BA368-D823-4B40-BC3A-8462C7E0C3BE}">
      <dsp:nvSpPr>
        <dsp:cNvPr id="0" name=""/>
        <dsp:cNvSpPr/>
      </dsp:nvSpPr>
      <dsp:spPr>
        <a:xfrm rot="5400000">
          <a:off x="-133361" y="1604780"/>
          <a:ext cx="889073" cy="622351"/>
        </a:xfrm>
        <a:prstGeom prst="chevron">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Corbel" panose="020B0503020204020204"/>
            </a:rPr>
            <a:t>Number 3</a:t>
          </a:r>
          <a:endParaRPr lang="en-US" sz="1100" kern="1200"/>
        </a:p>
      </dsp:txBody>
      <dsp:txXfrm rot="-5400000">
        <a:off x="1" y="1782595"/>
        <a:ext cx="622351" cy="266722"/>
      </dsp:txXfrm>
    </dsp:sp>
    <dsp:sp modelId="{9D5F92E4-BE02-4139-81F1-C7DA52646AAC}">
      <dsp:nvSpPr>
        <dsp:cNvPr id="0" name=""/>
        <dsp:cNvSpPr/>
      </dsp:nvSpPr>
      <dsp:spPr>
        <a:xfrm rot="5400000">
          <a:off x="4893386" y="-2799615"/>
          <a:ext cx="577897" cy="9119967"/>
        </a:xfrm>
        <a:prstGeom prst="round2SameRect">
          <a:avLst/>
        </a:prstGeom>
        <a:solidFill>
          <a:schemeClr val="lt1">
            <a:alpha val="90000"/>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rtl="0">
            <a:lnSpc>
              <a:spcPct val="100000"/>
            </a:lnSpc>
            <a:spcBef>
              <a:spcPct val="0"/>
            </a:spcBef>
            <a:spcAft>
              <a:spcPct val="15000"/>
            </a:spcAft>
            <a:buChar char="•"/>
          </a:pPr>
          <a:r>
            <a:rPr lang="en-US" sz="2000" kern="1200">
              <a:latin typeface="Corbel" panose="020B0503020204020204"/>
            </a:rPr>
            <a:t>Do not warn supervisor</a:t>
          </a:r>
          <a:r>
            <a:rPr lang="en-US" sz="2000" kern="1200"/>
            <a:t>, accept the offer.</a:t>
          </a:r>
        </a:p>
      </dsp:txBody>
      <dsp:txXfrm rot="-5400000">
        <a:off x="622352" y="1499630"/>
        <a:ext cx="9091756" cy="521475"/>
      </dsp:txXfrm>
    </dsp:sp>
    <dsp:sp modelId="{0FCAC14B-A9CB-4E43-AEB6-99F525A13A1E}">
      <dsp:nvSpPr>
        <dsp:cNvPr id="0" name=""/>
        <dsp:cNvSpPr/>
      </dsp:nvSpPr>
      <dsp:spPr>
        <a:xfrm rot="5400000">
          <a:off x="-133361" y="2340055"/>
          <a:ext cx="889073" cy="622351"/>
        </a:xfrm>
        <a:prstGeom prst="chevron">
          <a:avLst/>
        </a:prstGeom>
        <a:solidFill>
          <a:schemeClr val="accent5">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Corbel" panose="020B0503020204020204"/>
            </a:rPr>
            <a:t>Number 4</a:t>
          </a:r>
          <a:endParaRPr lang="en-US" sz="1100" kern="1200"/>
        </a:p>
      </dsp:txBody>
      <dsp:txXfrm rot="-5400000">
        <a:off x="1" y="2517870"/>
        <a:ext cx="622351" cy="266722"/>
      </dsp:txXfrm>
    </dsp:sp>
    <dsp:sp modelId="{BD8C4968-9BDC-4325-BA0D-83FF9B2B65CC}">
      <dsp:nvSpPr>
        <dsp:cNvPr id="0" name=""/>
        <dsp:cNvSpPr/>
      </dsp:nvSpPr>
      <dsp:spPr>
        <a:xfrm rot="5400000">
          <a:off x="4893386" y="-2064340"/>
          <a:ext cx="577897" cy="9119967"/>
        </a:xfrm>
        <a:prstGeom prst="round2SameRect">
          <a:avLst/>
        </a:prstGeom>
        <a:solidFill>
          <a:schemeClr val="lt1">
            <a:alpha val="90000"/>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rtl="0">
            <a:lnSpc>
              <a:spcPct val="100000"/>
            </a:lnSpc>
            <a:spcBef>
              <a:spcPct val="0"/>
            </a:spcBef>
            <a:spcAft>
              <a:spcPct val="15000"/>
            </a:spcAft>
            <a:buChar char="•"/>
          </a:pPr>
          <a:r>
            <a:rPr lang="en-US" sz="2000" kern="1200"/>
            <a:t>Do not warn supervisor, decline the offer.</a:t>
          </a:r>
        </a:p>
      </dsp:txBody>
      <dsp:txXfrm rot="-5400000">
        <a:off x="622352" y="2234905"/>
        <a:ext cx="9091756" cy="52147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C9DE1D-A30E-4A92-BFC6-2EE91B2A246E}" type="datetimeFigureOut">
              <a:rPr lang="en-US" smtClean="0"/>
              <a:t>7/16/2021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058810-476A-4679-96FA-B0AE4830E295}" type="slidenum">
              <a:rPr lang="en-US" smtClean="0"/>
              <a:t>‹#›</a:t>
            </a:fld>
            <a:endParaRPr lang="en-US"/>
          </a:p>
        </p:txBody>
      </p:sp>
    </p:spTree>
    <p:extLst>
      <p:ext uri="{BB962C8B-B14F-4D97-AF65-F5344CB8AC3E}">
        <p14:creationId xmlns:p14="http://schemas.microsoft.com/office/powerpoint/2010/main" val="4192995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Calibri" panose="020F0502020204030204" pitchFamily="34" charset="0"/>
              </a:rPr>
              <a:t>Good afternoon everyone, I am Dante Beltran, Team lead for Caffeine Overflow. I am joined by Hamza, Kevin, Mark and </a:t>
            </a:r>
            <a:r>
              <a:rPr lang="en-US" sz="1800" b="0" i="0" err="1">
                <a:solidFill>
                  <a:srgbClr val="000000"/>
                </a:solidFill>
                <a:effectLst/>
                <a:latin typeface="Calibri" panose="020F0502020204030204" pitchFamily="34" charset="0"/>
              </a:rPr>
              <a:t>Bochi</a:t>
            </a:r>
            <a:r>
              <a:rPr lang="en-US" sz="1800" b="0" i="0">
                <a:solidFill>
                  <a:srgbClr val="000000"/>
                </a:solidFill>
                <a:effectLst/>
                <a:latin typeface="Calibri" panose="020F0502020204030204" pitchFamily="34" charset="0"/>
              </a:rPr>
              <a:t>, and today we are going to be talking about the ethics case study that we chose to research. Now, let us get started. </a:t>
            </a:r>
            <a:endParaRPr lang="en-US"/>
          </a:p>
        </p:txBody>
      </p:sp>
      <p:sp>
        <p:nvSpPr>
          <p:cNvPr id="4" name="Slide Number Placeholder 3"/>
          <p:cNvSpPr>
            <a:spLocks noGrp="1"/>
          </p:cNvSpPr>
          <p:nvPr>
            <p:ph type="sldNum" sz="quarter" idx="5"/>
          </p:nvPr>
        </p:nvSpPr>
        <p:spPr/>
        <p:txBody>
          <a:bodyPr/>
          <a:lstStyle/>
          <a:p>
            <a:fld id="{F7058810-476A-4679-96FA-B0AE4830E295}" type="slidenum">
              <a:rPr lang="en-US" smtClean="0"/>
              <a:t>1</a:t>
            </a:fld>
            <a:endParaRPr lang="en-US"/>
          </a:p>
        </p:txBody>
      </p:sp>
    </p:spTree>
    <p:extLst>
      <p:ext uri="{BB962C8B-B14F-4D97-AF65-F5344CB8AC3E}">
        <p14:creationId xmlns:p14="http://schemas.microsoft.com/office/powerpoint/2010/main" val="3090292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a:solidFill>
                  <a:srgbClr val="000000"/>
                </a:solidFill>
                <a:effectLst/>
                <a:latin typeface="Calibri" panose="020F0502020204030204" pitchFamily="34" charset="0"/>
              </a:rPr>
              <a:t>Thanks Dante,</a:t>
            </a:r>
          </a:p>
          <a:p>
            <a:pPr algn="l" rtl="0" fontAlgn="base"/>
            <a:endParaRPr lang="en-US" sz="1800" b="0" i="0">
              <a:solidFill>
                <a:srgbClr val="000000"/>
              </a:solidFill>
              <a:effectLst/>
              <a:latin typeface="Calibri" panose="020F0502020204030204" pitchFamily="34" charset="0"/>
            </a:endParaRPr>
          </a:p>
          <a:p>
            <a:pPr algn="l" rtl="0" fontAlgn="base"/>
            <a:r>
              <a:rPr lang="en-US" sz="1800" b="0" i="0">
                <a:solidFill>
                  <a:srgbClr val="000000"/>
                </a:solidFill>
                <a:effectLst/>
                <a:latin typeface="Calibri" panose="020F0502020204030204" pitchFamily="34" charset="0"/>
              </a:rPr>
              <a:t>For the alternatives, we have selected four options that can be considered a solution to the conflict, let's get right into it. </a:t>
            </a:r>
            <a:endParaRPr lang="en-US"/>
          </a:p>
        </p:txBody>
      </p:sp>
      <p:sp>
        <p:nvSpPr>
          <p:cNvPr id="4" name="Slide Number Placeholder 3"/>
          <p:cNvSpPr>
            <a:spLocks noGrp="1"/>
          </p:cNvSpPr>
          <p:nvPr>
            <p:ph type="sldNum" sz="quarter" idx="5"/>
          </p:nvPr>
        </p:nvSpPr>
        <p:spPr/>
        <p:txBody>
          <a:bodyPr/>
          <a:lstStyle/>
          <a:p>
            <a:fld id="{F7058810-476A-4679-96FA-B0AE4830E295}" type="slidenum">
              <a:rPr lang="en-US" smtClean="0"/>
              <a:t>10</a:t>
            </a:fld>
            <a:endParaRPr lang="en-US"/>
          </a:p>
        </p:txBody>
      </p:sp>
    </p:spTree>
    <p:extLst>
      <p:ext uri="{BB962C8B-B14F-4D97-AF65-F5344CB8AC3E}">
        <p14:creationId xmlns:p14="http://schemas.microsoft.com/office/powerpoint/2010/main" val="1305852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mj-lt"/>
              <a:buAutoNum type="arabicPeriod"/>
            </a:pPr>
            <a:r>
              <a:rPr lang="en-US" sz="1800" b="0" i="0">
                <a:solidFill>
                  <a:srgbClr val="000000"/>
                </a:solidFill>
                <a:effectLst/>
                <a:latin typeface="Calibri" panose="020F0502020204030204" pitchFamily="34" charset="0"/>
              </a:rPr>
              <a:t>Alternative #1: Warn Supervisor about managers concerns, decline the offer for his position. </a:t>
            </a:r>
          </a:p>
          <a:p>
            <a:pPr algn="l" rtl="0" fontAlgn="base"/>
            <a:r>
              <a:rPr lang="en-US" sz="1800" b="0" i="0">
                <a:solidFill>
                  <a:srgbClr val="000000"/>
                </a:solidFill>
                <a:effectLst/>
                <a:latin typeface="Calibri" panose="020F0502020204030204" pitchFamily="34" charset="0"/>
              </a:rPr>
              <a:t>Now, with this approach, there is a few factors that you must consider. Number one, what is your relationship with your manager like. Are you close with your manager? How is he going to react to you telling him this? How will it affect you? </a:t>
            </a:r>
            <a:endParaRPr lang="en-US" sz="2800" b="0" i="0">
              <a:solidFill>
                <a:srgbClr val="000000"/>
              </a:solidFill>
              <a:effectLst/>
              <a:latin typeface="Calibri" panose="020F0502020204030204" pitchFamily="34" charset="0"/>
            </a:endParaRPr>
          </a:p>
          <a:p>
            <a:pPr algn="l" rtl="0" fontAlgn="base"/>
            <a:r>
              <a:rPr lang="en-US" sz="1800" b="0" i="0">
                <a:solidFill>
                  <a:srgbClr val="000000"/>
                </a:solidFill>
                <a:effectLst/>
                <a:latin typeface="Calibri" panose="020F0502020204030204" pitchFamily="34" charset="0"/>
              </a:rPr>
              <a:t> </a:t>
            </a:r>
            <a:endParaRPr lang="en-US" sz="2800" b="0" i="0">
              <a:solidFill>
                <a:srgbClr val="000000"/>
              </a:solidFill>
              <a:effectLst/>
              <a:latin typeface="Calibri" panose="020F0502020204030204" pitchFamily="34" charset="0"/>
            </a:endParaRPr>
          </a:p>
          <a:p>
            <a:pPr algn="l" rtl="0" fontAlgn="base"/>
            <a:r>
              <a:rPr lang="en-US" sz="1800" b="0" i="0">
                <a:solidFill>
                  <a:srgbClr val="000000"/>
                </a:solidFill>
                <a:effectLst/>
                <a:latin typeface="Calibri" panose="020F0502020204030204" pitchFamily="34" charset="0"/>
              </a:rPr>
              <a:t>This can go a few ways. If you are close to your manager and can communicate this information to him in a helpful way, </a:t>
            </a:r>
            <a:r>
              <a:rPr lang="en-US" sz="1800" b="0" i="0" strike="sngStrike">
                <a:solidFill>
                  <a:srgbClr val="000000"/>
                </a:solidFill>
                <a:effectLst/>
                <a:latin typeface="Calibri" panose="020F0502020204030204" pitchFamily="34" charset="0"/>
              </a:rPr>
              <a:t>without him being offended,</a:t>
            </a:r>
            <a:r>
              <a:rPr lang="en-US" sz="1800" b="0" i="0">
                <a:solidFill>
                  <a:srgbClr val="000000"/>
                </a:solidFill>
                <a:effectLst/>
                <a:latin typeface="Calibri" panose="020F0502020204030204" pitchFamily="34" charset="0"/>
              </a:rPr>
              <a:t> you can help your manager get back on track and make sure all the issues that upper management had are resolved. This can be good as it will strengthen your relationship with your immediate manager and help better your reputation with him. </a:t>
            </a:r>
            <a:endParaRPr lang="en-US" sz="2800" b="0" i="0">
              <a:solidFill>
                <a:srgbClr val="000000"/>
              </a:solidFill>
              <a:effectLst/>
              <a:latin typeface="Calibri" panose="020F0502020204030204" pitchFamily="34" charset="0"/>
            </a:endParaRPr>
          </a:p>
          <a:p>
            <a:pPr algn="l" rtl="0" fontAlgn="base"/>
            <a:r>
              <a:rPr lang="en-US" sz="1800" b="0" i="0">
                <a:solidFill>
                  <a:srgbClr val="000000"/>
                </a:solidFill>
                <a:effectLst/>
                <a:latin typeface="Calibri" panose="020F0502020204030204" pitchFamily="34" charset="0"/>
              </a:rPr>
              <a:t> </a:t>
            </a:r>
            <a:endParaRPr lang="en-US" sz="2800" b="0" i="0">
              <a:solidFill>
                <a:srgbClr val="000000"/>
              </a:solidFill>
              <a:effectLst/>
              <a:latin typeface="Calibri" panose="020F0502020204030204" pitchFamily="34" charset="0"/>
            </a:endParaRPr>
          </a:p>
          <a:p>
            <a:pPr algn="l" rtl="0" fontAlgn="base"/>
            <a:r>
              <a:rPr lang="en-US" sz="1800" b="0" i="0">
                <a:solidFill>
                  <a:srgbClr val="000000"/>
                </a:solidFill>
                <a:effectLst/>
                <a:latin typeface="Calibri" panose="020F0502020204030204" pitchFamily="34" charset="0"/>
              </a:rPr>
              <a:t>On the other hand, this decision can turn out to be catastrophic for yourself. If you confront your manager with this information. He might be offended by this information </a:t>
            </a:r>
            <a:r>
              <a:rPr lang="en-US" sz="1800" b="0" i="0" strike="sngStrike">
                <a:solidFill>
                  <a:srgbClr val="000000"/>
                </a:solidFill>
                <a:effectLst/>
                <a:latin typeface="Calibri" panose="020F0502020204030204" pitchFamily="34" charset="0"/>
              </a:rPr>
              <a:t>coming from someone who ranks lower than him in the company hierarchy</a:t>
            </a:r>
            <a:r>
              <a:rPr lang="en-US" sz="1800" b="0" i="0">
                <a:solidFill>
                  <a:srgbClr val="000000"/>
                </a:solidFill>
                <a:effectLst/>
                <a:latin typeface="Calibri" panose="020F0502020204030204" pitchFamily="34" charset="0"/>
              </a:rPr>
              <a:t> and may confront upper management. This then jeopardizes your position in the company as upper management can easily deny these claims which puts you in a tough spot with not only your manager, but also upper management. Your manager may not want you on their team anymore and upper management may act against you for breaking their confidence. </a:t>
            </a:r>
            <a:endParaRPr lang="en-US" sz="2800" b="0" i="0">
              <a:solidFill>
                <a:srgbClr val="000000"/>
              </a:solidFill>
              <a:effectLst/>
              <a:latin typeface="Calibri" panose="020F0502020204030204" pitchFamily="34" charset="0"/>
            </a:endParaRPr>
          </a:p>
          <a:p>
            <a:pPr algn="l" rtl="0" fontAlgn="base"/>
            <a:r>
              <a:rPr lang="en-US" sz="1800" b="0" i="0">
                <a:solidFill>
                  <a:srgbClr val="000000"/>
                </a:solidFill>
                <a:effectLst/>
                <a:latin typeface="Calibri" panose="020F0502020204030204" pitchFamily="34" charset="0"/>
              </a:rPr>
              <a:t> </a:t>
            </a:r>
            <a:endParaRPr lang="en-US" sz="2800" b="0" i="0">
              <a:solidFill>
                <a:srgbClr val="000000"/>
              </a:solidFill>
              <a:effectLst/>
              <a:latin typeface="Calibri" panose="020F0502020204030204" pitchFamily="34" charset="0"/>
            </a:endParaRPr>
          </a:p>
          <a:p>
            <a:pPr algn="l" rtl="0" fontAlgn="base"/>
            <a:r>
              <a:rPr lang="en-US" sz="1800" b="0" i="0">
                <a:solidFill>
                  <a:srgbClr val="000000"/>
                </a:solidFill>
                <a:effectLst/>
                <a:latin typeface="Calibri" panose="020F0502020204030204" pitchFamily="34" charset="0"/>
              </a:rPr>
              <a:t>Based on this, we </a:t>
            </a:r>
            <a:r>
              <a:rPr lang="en-US" sz="1800" b="0" i="0" strike="sngStrike">
                <a:solidFill>
                  <a:srgbClr val="000000"/>
                </a:solidFill>
                <a:effectLst/>
                <a:latin typeface="Calibri" panose="020F0502020204030204" pitchFamily="34" charset="0"/>
              </a:rPr>
              <a:t>really</a:t>
            </a:r>
            <a:r>
              <a:rPr lang="en-US" sz="1800" b="0" i="0">
                <a:solidFill>
                  <a:srgbClr val="000000"/>
                </a:solidFill>
                <a:effectLst/>
                <a:latin typeface="Calibri" panose="020F0502020204030204" pitchFamily="34" charset="0"/>
              </a:rPr>
              <a:t> must analyze the possible outcomes and consequences of this alternative. We know that if we inform our manager, it CAN be helpful to everyone involved as it protects everyone's careers while also making yourself look good to your manager, but we also know that it can turn out bad for you. So, in this situation, you must analyze all the possible factors and figure out what works best for you. </a:t>
            </a:r>
            <a:endParaRPr lang="en-US" sz="2800" b="0" i="0">
              <a:solidFill>
                <a:srgbClr val="000000"/>
              </a:solidFill>
              <a:effectLst/>
              <a:latin typeface="Calibri" panose="020F0502020204030204" pitchFamily="34" charset="0"/>
            </a:endParaRPr>
          </a:p>
          <a:p>
            <a:pPr algn="l" rtl="0" fontAlgn="base"/>
            <a:r>
              <a:rPr lang="en-US" sz="1800" b="0" i="0">
                <a:solidFill>
                  <a:srgbClr val="000000"/>
                </a:solidFill>
                <a:effectLst/>
                <a:latin typeface="Calibri" panose="020F0502020204030204" pitchFamily="34" charset="0"/>
              </a:rPr>
              <a:t> </a:t>
            </a:r>
            <a:endParaRPr lang="en-US" sz="2800" b="0" i="0">
              <a:solidFill>
                <a:srgbClr val="000000"/>
              </a:solidFill>
              <a:effectLst/>
              <a:latin typeface="Calibri" panose="020F0502020204030204" pitchFamily="34" charset="0"/>
            </a:endParaRPr>
          </a:p>
          <a:p>
            <a:pPr algn="l" rtl="0" fontAlgn="base"/>
            <a:r>
              <a:rPr lang="en-US" sz="1800" b="0" i="0">
                <a:solidFill>
                  <a:srgbClr val="000000"/>
                </a:solidFill>
                <a:effectLst/>
                <a:latin typeface="Calibri" panose="020F0502020204030204" pitchFamily="34" charset="0"/>
              </a:rPr>
              <a:t> </a:t>
            </a:r>
            <a:endParaRPr lang="en-US" sz="2800" b="0" i="0">
              <a:solidFill>
                <a:srgbClr val="000000"/>
              </a:solidFill>
              <a:effectLst/>
              <a:latin typeface="Calibri" panose="020F0502020204030204" pitchFamily="34" charset="0"/>
            </a:endParaRPr>
          </a:p>
          <a:p>
            <a:pPr algn="l" rtl="0" fontAlgn="base"/>
            <a:r>
              <a:rPr lang="en-US" sz="1800" b="0" i="0">
                <a:solidFill>
                  <a:srgbClr val="000000"/>
                </a:solidFill>
                <a:effectLst/>
                <a:latin typeface="Calibri" panose="020F0502020204030204" pitchFamily="34" charset="0"/>
              </a:rPr>
              <a:t>TRANSITION: Next I will let </a:t>
            </a:r>
            <a:r>
              <a:rPr lang="en-US" sz="1800" b="0" i="0" err="1">
                <a:solidFill>
                  <a:srgbClr val="000000"/>
                </a:solidFill>
                <a:effectLst/>
                <a:latin typeface="Calibri" panose="020F0502020204030204" pitchFamily="34" charset="0"/>
              </a:rPr>
              <a:t>Bochi</a:t>
            </a:r>
            <a:r>
              <a:rPr lang="en-US" sz="1800" b="0" i="0">
                <a:solidFill>
                  <a:srgbClr val="000000"/>
                </a:solidFill>
                <a:effectLst/>
                <a:latin typeface="Calibri" panose="020F0502020204030204" pitchFamily="34" charset="0"/>
              </a:rPr>
              <a:t> explain another alternative. </a:t>
            </a:r>
            <a:endParaRPr lang="en-US" sz="2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F7058810-476A-4679-96FA-B0AE4830E295}" type="slidenum">
              <a:rPr lang="en-US" smtClean="0"/>
              <a:t>11</a:t>
            </a:fld>
            <a:endParaRPr lang="en-US"/>
          </a:p>
        </p:txBody>
      </p:sp>
    </p:spTree>
    <p:extLst>
      <p:ext uri="{BB962C8B-B14F-4D97-AF65-F5344CB8AC3E}">
        <p14:creationId xmlns:p14="http://schemas.microsoft.com/office/powerpoint/2010/main" val="315250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a:solidFill>
                  <a:srgbClr val="000000"/>
                </a:solidFill>
                <a:effectLst/>
                <a:latin typeface="Calibri" panose="020F0502020204030204" pitchFamily="34" charset="0"/>
              </a:rPr>
              <a:t>We chose this as one of our alternatives because it keeps everyone's best interest in mind. By informing the supervisor you make sure that he is aware of the situation, and he can adapt his work ethic to protect his job/career. Additionally, you make sure that in the case your manager does not step up his work quality to the required level, you get a promotion.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Calibri" panose="020F0502020204030204" pitchFamily="34" charset="0"/>
              </a:rPr>
              <a:t>Now there are some things that can go wrong. If you inform your manager that he is not doing his job well, without providing any context or background as to why you are bringing it up, chances are, your manager will not be happy. This could endanger your current position as your manager can take action against you for questioning his work. Additionally, if your manager does find out that you went behind his back and accepted the job offer, this can lead to serious issues in the company if he decides to report you/the company management to HR which could then lead to further investigations regarding the situation subsequently putting you at risk. In which case, you might not get your supervisors position and potentially lose your current job.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Calibri" panose="020F0502020204030204" pitchFamily="34" charset="0"/>
              </a:rPr>
              <a:t>So, although, on paper this sounds like a good solution, it may end up being more damaging than it seems.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Calibri" panose="020F0502020204030204" pitchFamily="34" charset="0"/>
              </a:rPr>
              <a:t>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Calibri" panose="020F0502020204030204" pitchFamily="34" charset="0"/>
              </a:rPr>
              <a:t>TRANSITION: Now I will let Kevin explain the next one. </a:t>
            </a:r>
            <a:endParaRPr lang="en-US" sz="2800" b="0" i="0">
              <a:solidFill>
                <a:srgbClr val="00000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F7058810-476A-4679-96FA-B0AE4830E295}" type="slidenum">
              <a:rPr lang="en-US" smtClean="0"/>
              <a:t>12</a:t>
            </a:fld>
            <a:endParaRPr lang="en-US"/>
          </a:p>
        </p:txBody>
      </p:sp>
    </p:spTree>
    <p:extLst>
      <p:ext uri="{BB962C8B-B14F-4D97-AF65-F5344CB8AC3E}">
        <p14:creationId xmlns:p14="http://schemas.microsoft.com/office/powerpoint/2010/main" val="3971742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mj-lt"/>
              <a:buAutoNum type="arabicPeriod" startAt="3"/>
            </a:pPr>
            <a:r>
              <a:rPr lang="en-US" sz="1800" b="0" i="0">
                <a:solidFill>
                  <a:srgbClr val="000000"/>
                </a:solidFill>
                <a:effectLst/>
                <a:latin typeface="Calibri" panose="020F0502020204030204" pitchFamily="34" charset="0"/>
              </a:rPr>
              <a:t>Alternative #3: You do not warn the supervisor and accept the offer. </a:t>
            </a:r>
          </a:p>
          <a:p>
            <a:pPr algn="l" rtl="0" fontAlgn="base"/>
            <a:r>
              <a:rPr lang="en-US" sz="1800" b="0" i="0">
                <a:solidFill>
                  <a:srgbClr val="000000"/>
                </a:solidFill>
                <a:effectLst/>
                <a:latin typeface="Calibri" panose="020F0502020204030204" pitchFamily="34" charset="0"/>
              </a:rPr>
              <a:t>This alternative focuses on your best interests. The company's upper management reached out to you because they think that you are qualified and would be a good fit for the position. This can be beneficial to you as well because you get a higher position as well as better compensation for the job. However, there is some things that you still have to consider: How is this going to affect you? How is it going to affect your work relationships? How will this impact your immediate manager?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Calibri" panose="020F0502020204030204" pitchFamily="34" charset="0"/>
              </a:rPr>
              <a:t>In an Ideal world, you get the job. Everyone in the team is happy with this change and the expectations of the company management are met. However, this may not be the case.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Calibri" panose="020F0502020204030204" pitchFamily="34" charset="0"/>
              </a:rPr>
              <a:t>There is a very real possibility that the team is not happy about this change and do not appreciate how you ended up in this position. This can cause many conflicts between the team and in return put you in the same situation as what your supervisor was in, in which case your career is at risk. Secondly, you, yourself might not like the position and the extra responsibility that comes with being a supervisor. There is also the possibility that your supervisor is not compensated for his termination, which could put him and his family in a very tough position. Another factor that you have to consider is that people in the company may develop a bad reputation of you and could limit your growth in that company. To top it all off, you need to go into the position understanding that if your manager can be replaced then so can you.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Calibri" panose="020F0502020204030204" pitchFamily="34" charset="0"/>
              </a:rPr>
              <a:t>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Calibri" panose="020F0502020204030204" pitchFamily="34" charset="0"/>
              </a:rPr>
              <a:t>I will now pass it off to Hamza to talk about the last alternative. </a:t>
            </a:r>
            <a:endParaRPr lang="en-US" sz="2800" b="0" i="0">
              <a:solidFill>
                <a:srgbClr val="00000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F7058810-476A-4679-96FA-B0AE4830E295}" type="slidenum">
              <a:rPr lang="en-US" smtClean="0"/>
              <a:t>13</a:t>
            </a:fld>
            <a:endParaRPr lang="en-US"/>
          </a:p>
        </p:txBody>
      </p:sp>
    </p:spTree>
    <p:extLst>
      <p:ext uri="{BB962C8B-B14F-4D97-AF65-F5344CB8AC3E}">
        <p14:creationId xmlns:p14="http://schemas.microsoft.com/office/powerpoint/2010/main" val="2103178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mj-lt"/>
              <a:buAutoNum type="arabicPeriod" startAt="4"/>
            </a:pPr>
            <a:r>
              <a:rPr lang="en-US" sz="1800" b="0" i="0">
                <a:solidFill>
                  <a:srgbClr val="000000"/>
                </a:solidFill>
                <a:effectLst/>
                <a:latin typeface="Calibri" panose="020F0502020204030204" pitchFamily="34" charset="0"/>
              </a:rPr>
              <a:t>Alternative #4: Do not warn supervisor and decline the offer. </a:t>
            </a:r>
          </a:p>
          <a:p>
            <a:pPr algn="l" rtl="0" fontAlgn="base"/>
            <a:r>
              <a:rPr lang="en-US" sz="1800" b="0" i="0">
                <a:solidFill>
                  <a:srgbClr val="000000"/>
                </a:solidFill>
                <a:effectLst/>
                <a:latin typeface="Calibri" panose="020F0502020204030204" pitchFamily="34" charset="0"/>
              </a:rPr>
              <a:t>With this alternative, we take the most ethically correct route to solve this problem. </a:t>
            </a:r>
            <a:r>
              <a:rPr lang="en-US" sz="1800" b="0" i="0" strike="sngStrike">
                <a:solidFill>
                  <a:srgbClr val="000000"/>
                </a:solidFill>
                <a:effectLst/>
                <a:latin typeface="Calibri" panose="020F0502020204030204" pitchFamily="34" charset="0"/>
              </a:rPr>
              <a:t>The way we would accomplish this by letting everything work out naturally as it would if you were not aware of anything.</a:t>
            </a:r>
            <a:r>
              <a:rPr lang="en-US" sz="1800" b="0" i="0">
                <a:solidFill>
                  <a:srgbClr val="000000"/>
                </a:solidFill>
                <a:effectLst/>
                <a:latin typeface="Calibri" panose="020F0502020204030204" pitchFamily="34" charset="0"/>
              </a:rPr>
              <a:t> We would not advise the supervisor about the information we had, and we would also not accept the job. This way we maintain a good relationship with the supervisor while also not risking our own position.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Calibri" panose="020F0502020204030204" pitchFamily="34" charset="0"/>
              </a:rPr>
              <a:t>So why do we think it is a good idea. The reason we believe it is a good idea is because you as one of the main stakeholders involved, neither benefit nor lose anything. </a:t>
            </a:r>
            <a:r>
              <a:rPr lang="en-US" sz="1800" b="0" i="0" strike="sngStrike">
                <a:solidFill>
                  <a:srgbClr val="000000"/>
                </a:solidFill>
                <a:effectLst/>
                <a:latin typeface="Calibri" panose="020F0502020204030204" pitchFamily="34" charset="0"/>
              </a:rPr>
              <a:t>It is also the one of the more ethically correct solution that we have, WHERE we do not risk anything of our own.</a:t>
            </a:r>
            <a:r>
              <a:rPr lang="en-US" sz="1800" b="0" i="0">
                <a:solidFill>
                  <a:srgbClr val="000000"/>
                </a:solidFill>
                <a:effectLst/>
                <a:latin typeface="Calibri" panose="020F0502020204030204" pitchFamily="34" charset="0"/>
              </a:rPr>
              <a:t>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Calibri" panose="020F0502020204030204" pitchFamily="34" charset="0"/>
              </a:rPr>
              <a:t>Now an argument can be made, that we did not inform our manager and he might lose his job which can have a lot of negative impacts in his life, but to counter that, as a manager he has certain responsibilities that he must take care off and certain standards that he must meet. If he does not meet these requirements, then maybe he is not the best suited for the job.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Calibri" panose="020F0502020204030204" pitchFamily="34" charset="0"/>
              </a:rPr>
              <a:t>We do have to keep in mind that if we choose to decline the position, the management may consider someone else for the position and you would miss a good the opportunity.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Calibri" panose="020F0502020204030204" pitchFamily="34" charset="0"/>
              </a:rPr>
              <a:t>So, if you do choose to go with this solution, you have to ask yourself what your priorities are. If you really want the job and you are willing to risk your current position for that job, then this is not the best solution for you. However, if protecting your current position and continuing in the company without risking anything is priority, then this is the workable solution. </a:t>
            </a:r>
            <a:endParaRPr lang="en-US" sz="2800" b="0" i="0">
              <a:solidFill>
                <a:srgbClr val="00000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F7058810-476A-4679-96FA-B0AE4830E295}" type="slidenum">
              <a:rPr lang="en-US" smtClean="0"/>
              <a:t>14</a:t>
            </a:fld>
            <a:endParaRPr lang="en-US"/>
          </a:p>
        </p:txBody>
      </p:sp>
    </p:spTree>
    <p:extLst>
      <p:ext uri="{BB962C8B-B14F-4D97-AF65-F5344CB8AC3E}">
        <p14:creationId xmlns:p14="http://schemas.microsoft.com/office/powerpoint/2010/main" val="617740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get into the final evaluation</a:t>
            </a:r>
          </a:p>
        </p:txBody>
      </p:sp>
      <p:sp>
        <p:nvSpPr>
          <p:cNvPr id="4" name="Slide Number Placeholder 3"/>
          <p:cNvSpPr>
            <a:spLocks noGrp="1"/>
          </p:cNvSpPr>
          <p:nvPr>
            <p:ph type="sldNum" sz="quarter" idx="5"/>
          </p:nvPr>
        </p:nvSpPr>
        <p:spPr/>
        <p:txBody>
          <a:bodyPr/>
          <a:lstStyle/>
          <a:p>
            <a:fld id="{F7058810-476A-4679-96FA-B0AE4830E295}" type="slidenum">
              <a:rPr lang="en-US" smtClean="0"/>
              <a:t>15</a:t>
            </a:fld>
            <a:endParaRPr lang="en-US"/>
          </a:p>
        </p:txBody>
      </p:sp>
    </p:spTree>
    <p:extLst>
      <p:ext uri="{BB962C8B-B14F-4D97-AF65-F5344CB8AC3E}">
        <p14:creationId xmlns:p14="http://schemas.microsoft.com/office/powerpoint/2010/main" val="2581946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a:solidFill>
                  <a:srgbClr val="000000"/>
                </a:solidFill>
                <a:effectLst/>
                <a:latin typeface="Calibri" panose="020F0502020204030204" pitchFamily="34" charset="0"/>
              </a:rPr>
              <a:t>After careful review and analysis of all the case studies. We believe that the most ethical alternative is to not warn the supervisor and decline the offer from your supervisor's supervisor. To back this up, we look towards the ethical decision-making model. Specifically, the pillars of character. This alternative covers 5 out of the 6 pillars of character. The first two are responsibility and trustworthiness. You demonstrate this by not informing your supervisor about his supervisor’s concerns and going behind his back. By not accepting position you cover the other 3 pillars of character. You respect your colleagues and provide a fair and just opportunity for a hiring campaign. And finally, you show that you are caring for your supervisor by not agreeing to take his position without confronting him first.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Calibri" panose="020F0502020204030204" pitchFamily="34" charset="0"/>
              </a:rPr>
              <a:t>To close this out, we want to reiterate that all alternatives mentioned are ethical depending on the perspective, however we think that out of all options. This alternative aligns with the most principles within the ethical decision-making model. </a:t>
            </a:r>
            <a:endParaRPr lang="en-US" b="0" i="0">
              <a:solidFill>
                <a:srgbClr val="000000"/>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F7058810-476A-4679-96FA-B0AE4830E295}" type="slidenum">
              <a:rPr lang="en-US" smtClean="0"/>
              <a:t>16</a:t>
            </a:fld>
            <a:endParaRPr lang="en-US"/>
          </a:p>
        </p:txBody>
      </p:sp>
    </p:spTree>
    <p:extLst>
      <p:ext uri="{BB962C8B-B14F-4D97-AF65-F5344CB8AC3E}">
        <p14:creationId xmlns:p14="http://schemas.microsoft.com/office/powerpoint/2010/main" val="2222553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Calibri" panose="020F0502020204030204" pitchFamily="34" charset="0"/>
              </a:rPr>
              <a:t>Thank you for listening to our presentation. If you have any questions, please let us know by typing in the chat or unmuting your mic. Sincerely, Caffeine Overflow! </a:t>
            </a:r>
            <a:endParaRPr lang="en-US"/>
          </a:p>
        </p:txBody>
      </p:sp>
      <p:sp>
        <p:nvSpPr>
          <p:cNvPr id="4" name="Slide Number Placeholder 3"/>
          <p:cNvSpPr>
            <a:spLocks noGrp="1"/>
          </p:cNvSpPr>
          <p:nvPr>
            <p:ph type="sldNum" sz="quarter" idx="5"/>
          </p:nvPr>
        </p:nvSpPr>
        <p:spPr/>
        <p:txBody>
          <a:bodyPr/>
          <a:lstStyle/>
          <a:p>
            <a:fld id="{F7058810-476A-4679-96FA-B0AE4830E295}" type="slidenum">
              <a:rPr lang="en-US" smtClean="0"/>
              <a:t>17</a:t>
            </a:fld>
            <a:endParaRPr lang="en-US"/>
          </a:p>
        </p:txBody>
      </p:sp>
    </p:spTree>
    <p:extLst>
      <p:ext uri="{BB962C8B-B14F-4D97-AF65-F5344CB8AC3E}">
        <p14:creationId xmlns:p14="http://schemas.microsoft.com/office/powerpoint/2010/main" val="4209442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Calibri" panose="020F0502020204030204" pitchFamily="34" charset="0"/>
              </a:rPr>
              <a:t>I will now hand it off to (Kevin) so that he can talk about the case study we selected.</a:t>
            </a:r>
            <a:endParaRPr lang="en-US"/>
          </a:p>
        </p:txBody>
      </p:sp>
      <p:sp>
        <p:nvSpPr>
          <p:cNvPr id="4" name="Slide Number Placeholder 3"/>
          <p:cNvSpPr>
            <a:spLocks noGrp="1"/>
          </p:cNvSpPr>
          <p:nvPr>
            <p:ph type="sldNum" sz="quarter" idx="5"/>
          </p:nvPr>
        </p:nvSpPr>
        <p:spPr/>
        <p:txBody>
          <a:bodyPr/>
          <a:lstStyle/>
          <a:p>
            <a:fld id="{F7058810-476A-4679-96FA-B0AE4830E295}" type="slidenum">
              <a:rPr lang="en-US" smtClean="0"/>
              <a:t>2</a:t>
            </a:fld>
            <a:endParaRPr lang="en-US"/>
          </a:p>
        </p:txBody>
      </p:sp>
    </p:spTree>
    <p:extLst>
      <p:ext uri="{BB962C8B-B14F-4D97-AF65-F5344CB8AC3E}">
        <p14:creationId xmlns:p14="http://schemas.microsoft.com/office/powerpoint/2010/main" val="418316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a:solidFill>
                  <a:srgbClr val="000000"/>
                </a:solidFill>
                <a:effectLst/>
                <a:latin typeface="Calibri" panose="020F0502020204030204" pitchFamily="34" charset="0"/>
              </a:rPr>
              <a:t>Thanks, Dante.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Calibri" panose="020F0502020204030204" pitchFamily="34" charset="0"/>
              </a:rPr>
              <a:t> The case study we chose to research was “case study 2” to start, I will briefly explain the case study: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Calibri" panose="020F0502020204030204" pitchFamily="34" charset="0"/>
              </a:rPr>
              <a:t>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Calibri" panose="020F0502020204030204" pitchFamily="34" charset="0"/>
              </a:rPr>
              <a:t>You neither like nor dislike your supervisor but they have become quite comfortable in their position and productivity of the team has dropped. Your supervisor’s supervisor approaches you, tells you in confidence that they are thinking of firing your supervisor in a month if productivity does not return to previous levels. They ask you if you would be interested in the position, and to let them know in a day or two. You know that you can do the job and the salary increase would be nice, but you are not sure if you should do it. </a:t>
            </a:r>
            <a:endParaRPr lang="en-US" b="0" i="0">
              <a:solidFill>
                <a:srgbClr val="000000"/>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F7058810-476A-4679-96FA-B0AE4830E295}" type="slidenum">
              <a:rPr lang="en-US" smtClean="0"/>
              <a:t>3</a:t>
            </a:fld>
            <a:endParaRPr lang="en-US"/>
          </a:p>
        </p:txBody>
      </p:sp>
    </p:spTree>
    <p:extLst>
      <p:ext uri="{BB962C8B-B14F-4D97-AF65-F5344CB8AC3E}">
        <p14:creationId xmlns:p14="http://schemas.microsoft.com/office/powerpoint/2010/main" val="2052384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Calibri" panose="020F0502020204030204" pitchFamily="34" charset="0"/>
              </a:rPr>
              <a:t>I will now pass it on to Mark to talk about the Dilemma. </a:t>
            </a:r>
            <a:endParaRPr lang="en-US"/>
          </a:p>
        </p:txBody>
      </p:sp>
      <p:sp>
        <p:nvSpPr>
          <p:cNvPr id="4" name="Slide Number Placeholder 3"/>
          <p:cNvSpPr>
            <a:spLocks noGrp="1"/>
          </p:cNvSpPr>
          <p:nvPr>
            <p:ph type="sldNum" sz="quarter" idx="5"/>
          </p:nvPr>
        </p:nvSpPr>
        <p:spPr/>
        <p:txBody>
          <a:bodyPr/>
          <a:lstStyle/>
          <a:p>
            <a:fld id="{F7058810-476A-4679-96FA-B0AE4830E295}" type="slidenum">
              <a:rPr lang="en-US" smtClean="0"/>
              <a:t>4</a:t>
            </a:fld>
            <a:endParaRPr lang="en-US"/>
          </a:p>
        </p:txBody>
      </p:sp>
    </p:spTree>
    <p:extLst>
      <p:ext uri="{BB962C8B-B14F-4D97-AF65-F5344CB8AC3E}">
        <p14:creationId xmlns:p14="http://schemas.microsoft.com/office/powerpoint/2010/main" val="1978903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a:solidFill>
                  <a:srgbClr val="000000"/>
                </a:solidFill>
                <a:effectLst/>
                <a:latin typeface="Calibri" panose="020F0502020204030204" pitchFamily="34" charset="0"/>
              </a:rPr>
              <a:t>Your supervisor’s supervisor has crossed a line professionally by telling you about disciplinary action about to take place within the department about another employee. This is information that you really should not know about and invades the privacy of your direct supervisor</a:t>
            </a:r>
            <a:r>
              <a:rPr lang="en-US" sz="1800" b="0" i="0" strike="sngStrike">
                <a:solidFill>
                  <a:srgbClr val="000000"/>
                </a:solidFill>
                <a:effectLst/>
                <a:latin typeface="Calibri" panose="020F0502020204030204" pitchFamily="34" charset="0"/>
              </a:rPr>
              <a:t>, especially if they don’t know that disciplinary action is coming yet.</a:t>
            </a:r>
            <a:r>
              <a:rPr lang="en-US" sz="1800" b="0" i="0">
                <a:solidFill>
                  <a:srgbClr val="000000"/>
                </a:solidFill>
                <a:effectLst/>
                <a:latin typeface="Calibri" panose="020F0502020204030204" pitchFamily="34" charset="0"/>
              </a:rPr>
              <a:t> This also calls into question how your direct supervisor is being fired. If they have not been given warnings about a dip in theirs and the team’s performance, it also brings up a conflict of fairness, for they cannot fix any of their issues or improve their performance if they are not aware of any to begin with. As well, the issue of fairness also relates to how this position is being replaced. This position is only being offered to you and no one else in the department, and your supervisor’s supervisor is not following the proper protocol of replacing your supervisor by making a public positing for everyone to apply to.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Calibri" panose="020F0502020204030204" pitchFamily="34" charset="0"/>
              </a:rPr>
              <a:t>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Calibri" panose="020F0502020204030204" pitchFamily="34" charset="0"/>
              </a:rPr>
              <a:t>There is also a dilemma about trustworthiness. Your supervisor’s supervisor told you this information in confidence, expecting you to keep the details to yourself. If you were to warn your supervisor or report your supervisor’s supervisor to HR, you would be breaking their trust and opening yourself to disciplinary action or retribution potentially. </a:t>
            </a:r>
            <a:r>
              <a:rPr lang="en-US" sz="1800" b="0" i="0" strike="sngStrike">
                <a:solidFill>
                  <a:srgbClr val="000000"/>
                </a:solidFill>
                <a:effectLst/>
                <a:latin typeface="Calibri" panose="020F0502020204030204" pitchFamily="34" charset="0"/>
              </a:rPr>
              <a:t>Even if you were to tell your supervisor of what’s coming, they may not believe you or process your information as insubordinate.</a:t>
            </a:r>
            <a:r>
              <a:rPr lang="en-US" sz="1800" b="0" i="0">
                <a:solidFill>
                  <a:srgbClr val="000000"/>
                </a:solidFill>
                <a:effectLst/>
                <a:latin typeface="Calibri" panose="020F0502020204030204" pitchFamily="34" charset="0"/>
              </a:rPr>
              <a:t>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Calibri" panose="020F0502020204030204" pitchFamily="34" charset="0"/>
              </a:rPr>
              <a:t>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Calibri" panose="020F0502020204030204" pitchFamily="34" charset="0"/>
              </a:rPr>
              <a:t>Finally, there is a conflict of caring. You and your supervisor’s supervisor both care about your job and the performance of the department, and you want to see the department perform at its best. However, this could mean getting rid of your direct supervisor in favor of improving the department’s performance, by taking leadership yourself, but at a highly unethical cost. </a:t>
            </a:r>
            <a:endParaRPr lang="en-US" sz="2800" b="0" i="0">
              <a:solidFill>
                <a:srgbClr val="00000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F7058810-476A-4679-96FA-B0AE4830E295}" type="slidenum">
              <a:rPr lang="en-US" smtClean="0"/>
              <a:t>5</a:t>
            </a:fld>
            <a:endParaRPr lang="en-US"/>
          </a:p>
        </p:txBody>
      </p:sp>
    </p:spTree>
    <p:extLst>
      <p:ext uri="{BB962C8B-B14F-4D97-AF65-F5344CB8AC3E}">
        <p14:creationId xmlns:p14="http://schemas.microsoft.com/office/powerpoint/2010/main" val="951649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Calibri" panose="020F0502020204030204" pitchFamily="34" charset="0"/>
              </a:rPr>
              <a:t>I will now pass it on the Dante to talk about the Stakeholders. </a:t>
            </a:r>
            <a:endParaRPr lang="en-US"/>
          </a:p>
        </p:txBody>
      </p:sp>
      <p:sp>
        <p:nvSpPr>
          <p:cNvPr id="4" name="Slide Number Placeholder 3"/>
          <p:cNvSpPr>
            <a:spLocks noGrp="1"/>
          </p:cNvSpPr>
          <p:nvPr>
            <p:ph type="sldNum" sz="quarter" idx="5"/>
          </p:nvPr>
        </p:nvSpPr>
        <p:spPr/>
        <p:txBody>
          <a:bodyPr/>
          <a:lstStyle/>
          <a:p>
            <a:fld id="{F7058810-476A-4679-96FA-B0AE4830E295}" type="slidenum">
              <a:rPr lang="en-US" smtClean="0"/>
              <a:t>6</a:t>
            </a:fld>
            <a:endParaRPr lang="en-US"/>
          </a:p>
        </p:txBody>
      </p:sp>
    </p:spTree>
    <p:extLst>
      <p:ext uri="{BB962C8B-B14F-4D97-AF65-F5344CB8AC3E}">
        <p14:creationId xmlns:p14="http://schemas.microsoft.com/office/powerpoint/2010/main" val="665677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a:solidFill>
                  <a:srgbClr val="000000"/>
                </a:solidFill>
                <a:effectLst/>
                <a:latin typeface="Calibri" panose="020F0502020204030204" pitchFamily="34" charset="0"/>
              </a:rPr>
              <a:t>The first key stakeholder would be yourself and your family. With this specific case study, you and your family are directly impacted. This is because the possibility of a promotion will increase your pay and increase your responsibilities. Which in turn could put more money in your pocket for you and your family, however the increase of responsibility may cause you to spend less time with your family.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Calibri" panose="020F0502020204030204" pitchFamily="34" charset="0"/>
              </a:rPr>
              <a:t>The second key stakeholder would be your supervisor. Your supervisor's job is on the line here. If he were to lose his job, this will negatively affect his career and life in a tremendous way.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Calibri" panose="020F0502020204030204" pitchFamily="34" charset="0"/>
              </a:rPr>
              <a:t>The third key stake holder would be your supervisor’s supervisor. They are vital to this case study because they will be the one to makes the decision to fire your supervisor and promote you.  </a:t>
            </a:r>
            <a:endParaRPr lang="en-US" sz="2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Calibri" panose="020F0502020204030204" pitchFamily="34" charset="0"/>
              </a:rPr>
              <a:t>Lastly are the co-workers of the department. An important note is that your supervisor is also their supervisor, and it is important to consider that firing a supervisor </a:t>
            </a:r>
            <a:r>
              <a:rPr lang="en-US" sz="1800" b="0" i="0" strike="sngStrike">
                <a:solidFill>
                  <a:srgbClr val="000000"/>
                </a:solidFill>
                <a:effectLst/>
                <a:latin typeface="Calibri" panose="020F0502020204030204" pitchFamily="34" charset="0"/>
              </a:rPr>
              <a:t>can affect everyone that works there as well. Depending on each coworker's relationship with the supervisor that was fired. That</a:t>
            </a:r>
            <a:r>
              <a:rPr lang="en-US" sz="1800" b="0" i="0">
                <a:solidFill>
                  <a:srgbClr val="000000"/>
                </a:solidFill>
                <a:effectLst/>
                <a:latin typeface="Calibri" panose="020F0502020204030204" pitchFamily="34" charset="0"/>
              </a:rPr>
              <a:t> could spark more employees to quit out of frustration. Especially if the co-worker had a great relationship with the supervisor. </a:t>
            </a:r>
            <a:endParaRPr lang="en-US" sz="2800" b="0" i="0">
              <a:solidFill>
                <a:srgbClr val="00000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F7058810-476A-4679-96FA-B0AE4830E295}" type="slidenum">
              <a:rPr lang="en-US" smtClean="0"/>
              <a:t>7</a:t>
            </a:fld>
            <a:endParaRPr lang="en-US"/>
          </a:p>
        </p:txBody>
      </p:sp>
    </p:spTree>
    <p:extLst>
      <p:ext uri="{BB962C8B-B14F-4D97-AF65-F5344CB8AC3E}">
        <p14:creationId xmlns:p14="http://schemas.microsoft.com/office/powerpoint/2010/main" val="1336384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Calibri" panose="020F0502020204030204" pitchFamily="34" charset="0"/>
              </a:rPr>
              <a:t>Now it is time for a quick game of Kahoot. We have Identified four key alternatives that we are going to consider for this case study and would like the class to participate in a Kahoot game to see what all of you would select as your desired alternative. </a:t>
            </a:r>
            <a:endParaRPr lang="en-US"/>
          </a:p>
        </p:txBody>
      </p:sp>
      <p:sp>
        <p:nvSpPr>
          <p:cNvPr id="4" name="Slide Number Placeholder 3"/>
          <p:cNvSpPr>
            <a:spLocks noGrp="1"/>
          </p:cNvSpPr>
          <p:nvPr>
            <p:ph type="sldNum" sz="quarter" idx="5"/>
          </p:nvPr>
        </p:nvSpPr>
        <p:spPr/>
        <p:txBody>
          <a:bodyPr/>
          <a:lstStyle/>
          <a:p>
            <a:fld id="{F7058810-476A-4679-96FA-B0AE4830E295}" type="slidenum">
              <a:rPr lang="en-US" smtClean="0"/>
              <a:t>8</a:t>
            </a:fld>
            <a:endParaRPr lang="en-US"/>
          </a:p>
        </p:txBody>
      </p:sp>
    </p:spTree>
    <p:extLst>
      <p:ext uri="{BB962C8B-B14F-4D97-AF65-F5344CB8AC3E}">
        <p14:creationId xmlns:p14="http://schemas.microsoft.com/office/powerpoint/2010/main" val="183844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Calibri" panose="020F0502020204030204" pitchFamily="34" charset="0"/>
              </a:rPr>
              <a:t>Thanks everyone for participating in the Kahoot, I will now hand it off to Hamza so he can dive into each alternative we selected. </a:t>
            </a:r>
            <a:endParaRPr lang="en-US"/>
          </a:p>
        </p:txBody>
      </p:sp>
      <p:sp>
        <p:nvSpPr>
          <p:cNvPr id="4" name="Slide Number Placeholder 3"/>
          <p:cNvSpPr>
            <a:spLocks noGrp="1"/>
          </p:cNvSpPr>
          <p:nvPr>
            <p:ph type="sldNum" sz="quarter" idx="5"/>
          </p:nvPr>
        </p:nvSpPr>
        <p:spPr/>
        <p:txBody>
          <a:bodyPr/>
          <a:lstStyle/>
          <a:p>
            <a:fld id="{F7058810-476A-4679-96FA-B0AE4830E295}" type="slidenum">
              <a:rPr lang="en-US" smtClean="0"/>
              <a:t>9</a:t>
            </a:fld>
            <a:endParaRPr lang="en-US"/>
          </a:p>
        </p:txBody>
      </p:sp>
    </p:spTree>
    <p:extLst>
      <p:ext uri="{BB962C8B-B14F-4D97-AF65-F5344CB8AC3E}">
        <p14:creationId xmlns:p14="http://schemas.microsoft.com/office/powerpoint/2010/main" val="2790137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7/16/2021</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93529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80071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35028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278438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570856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54665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46867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234930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49776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74820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0692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7/16/2021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547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7/16/2021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8351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7/16/2021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5735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979870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02427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10432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7/16/2021</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58074648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6.gif"/><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7.gif"/></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8.gif"/></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9.gif"/></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diagramData" Target="../diagrams/data2.xml"/><Relationship Id="rId12"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11" Type="http://schemas.microsoft.com/office/2007/relationships/diagramDrawing" Target="../diagrams/drawing2.xml"/><Relationship Id="rId5" Type="http://schemas.openxmlformats.org/officeDocument/2006/relationships/image" Target="../media/image7.png"/><Relationship Id="rId10" Type="http://schemas.openxmlformats.org/officeDocument/2006/relationships/diagramColors" Target="../diagrams/colors2.xml"/><Relationship Id="rId4" Type="http://schemas.openxmlformats.org/officeDocument/2006/relationships/image" Target="../media/image6.png"/><Relationship Id="rId9"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47401" y="645946"/>
            <a:ext cx="8574622" cy="2616199"/>
          </a:xfrm>
        </p:spPr>
        <p:txBody>
          <a:bodyPr/>
          <a:lstStyle/>
          <a:p>
            <a:r>
              <a:rPr lang="en-US">
                <a:latin typeface="Arial" panose="020B0604020202020204" pitchFamily="34" charset="0"/>
                <a:cs typeface="Arial" panose="020B0604020202020204" pitchFamily="34" charset="0"/>
              </a:rPr>
              <a:t>Ethics Case Study</a:t>
            </a:r>
          </a:p>
        </p:txBody>
      </p:sp>
      <p:sp>
        <p:nvSpPr>
          <p:cNvPr id="3" name="Subtitle 2"/>
          <p:cNvSpPr>
            <a:spLocks noGrp="1"/>
          </p:cNvSpPr>
          <p:nvPr>
            <p:ph type="subTitle" idx="1"/>
          </p:nvPr>
        </p:nvSpPr>
        <p:spPr>
          <a:xfrm>
            <a:off x="3920645" y="3559511"/>
            <a:ext cx="6987645" cy="1388534"/>
          </a:xfrm>
        </p:spPr>
        <p:txBody>
          <a:bodyPr vert="horz" lIns="91440" tIns="45720" rIns="91440" bIns="45720" rtlCol="0" anchor="t">
            <a:normAutofit/>
          </a:bodyPr>
          <a:lstStyle/>
          <a:p>
            <a:r>
              <a:rPr lang="en-US">
                <a:latin typeface="Arial" panose="020B0604020202020204" pitchFamily="34" charset="0"/>
                <a:cs typeface="Arial" panose="020B0604020202020204" pitchFamily="34" charset="0"/>
              </a:rPr>
              <a:t>By: Caffeine Overflow</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grpSp>
        <p:nvGrpSpPr>
          <p:cNvPr id="293" name="Group 139">
            <a:extLst>
              <a:ext uri="{FF2B5EF4-FFF2-40B4-BE49-F238E27FC236}">
                <a16:creationId xmlns:a16="http://schemas.microsoft.com/office/drawing/2014/main" id="{71092D16-14DA-4606-831F-0DB3EEECB9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41" name="Freeform 6">
              <a:extLst>
                <a:ext uri="{FF2B5EF4-FFF2-40B4-BE49-F238E27FC236}">
                  <a16:creationId xmlns:a16="http://schemas.microsoft.com/office/drawing/2014/main" id="{81806E72-5EFD-4407-B492-2EBC71FF5E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94" name="Freeform 7">
              <a:extLst>
                <a:ext uri="{FF2B5EF4-FFF2-40B4-BE49-F238E27FC236}">
                  <a16:creationId xmlns:a16="http://schemas.microsoft.com/office/drawing/2014/main" id="{BA81CA3B-9A2E-4F71-BF99-2C58BA76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3" name="Freeform 8">
              <a:extLst>
                <a:ext uri="{FF2B5EF4-FFF2-40B4-BE49-F238E27FC236}">
                  <a16:creationId xmlns:a16="http://schemas.microsoft.com/office/drawing/2014/main" id="{D00EF4F3-D70F-44D5-A71C-69C3FA0D28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4" name="Freeform 9">
              <a:extLst>
                <a:ext uri="{FF2B5EF4-FFF2-40B4-BE49-F238E27FC236}">
                  <a16:creationId xmlns:a16="http://schemas.microsoft.com/office/drawing/2014/main" id="{2CC930FA-FD42-4EF1-A9AB-0F9C30238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95" name="Freeform 10">
              <a:extLst>
                <a:ext uri="{FF2B5EF4-FFF2-40B4-BE49-F238E27FC236}">
                  <a16:creationId xmlns:a16="http://schemas.microsoft.com/office/drawing/2014/main" id="{F18F276C-D13F-46CF-9880-2050C2DBF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46" name="Freeform 11">
              <a:extLst>
                <a:ext uri="{FF2B5EF4-FFF2-40B4-BE49-F238E27FC236}">
                  <a16:creationId xmlns:a16="http://schemas.microsoft.com/office/drawing/2014/main" id="{EAB50995-FA10-4035-B16D-7D3989B2B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DAD78326-4082-4475-9431-0F9DCC7537A6}"/>
              </a:ext>
            </a:extLst>
          </p:cNvPr>
          <p:cNvSpPr>
            <a:spLocks noGrp="1"/>
          </p:cNvSpPr>
          <p:nvPr>
            <p:ph type="title"/>
          </p:nvPr>
        </p:nvSpPr>
        <p:spPr>
          <a:xfrm>
            <a:off x="1760706" y="685800"/>
            <a:ext cx="9742318" cy="1752599"/>
          </a:xfrm>
        </p:spPr>
        <p:txBody>
          <a:bodyPr vert="horz" lIns="91440" tIns="45720" rIns="91440" bIns="45720" rtlCol="0" anchor="ctr">
            <a:normAutofit/>
          </a:bodyPr>
          <a:lstStyle/>
          <a:p>
            <a:r>
              <a:rPr lang="en-US"/>
              <a:t>Alternatives</a:t>
            </a:r>
          </a:p>
        </p:txBody>
      </p:sp>
      <p:graphicFrame>
        <p:nvGraphicFramePr>
          <p:cNvPr id="205" name="TextBox 2">
            <a:extLst>
              <a:ext uri="{FF2B5EF4-FFF2-40B4-BE49-F238E27FC236}">
                <a16:creationId xmlns:a16="http://schemas.microsoft.com/office/drawing/2014/main" id="{FAFD81B3-FE8E-492A-A280-9D8004C5C6AE}"/>
              </a:ext>
            </a:extLst>
          </p:cNvPr>
          <p:cNvGraphicFramePr/>
          <p:nvPr>
            <p:extLst>
              <p:ext uri="{D42A27DB-BD31-4B8C-83A1-F6EECF244321}">
                <p14:modId xmlns:p14="http://schemas.microsoft.com/office/powerpoint/2010/main" val="2576809812"/>
              </p:ext>
            </p:extLst>
          </p:nvPr>
        </p:nvGraphicFramePr>
        <p:xfrm>
          <a:off x="1760705" y="2318385"/>
          <a:ext cx="9742319" cy="3096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3449340"/>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12E31E9-F45D-4BCA-84AA-44F5716D5DD1}"/>
              </a:ext>
            </a:extLst>
          </p:cNvPr>
          <p:cNvSpPr txBox="1"/>
          <p:nvPr/>
        </p:nvSpPr>
        <p:spPr>
          <a:xfrm>
            <a:off x="1892064" y="1829617"/>
            <a:ext cx="1421758" cy="307777"/>
          </a:xfrm>
          <a:prstGeom prst="rect">
            <a:avLst/>
          </a:prstGeom>
          <a:solidFill>
            <a:srgbClr val="00B0F0"/>
          </a:solidFill>
          <a:ln>
            <a:solidFill>
              <a:srgbClr val="00B0F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solidFill>
                  <a:srgbClr val="FFFFFF"/>
                </a:solidFill>
              </a:rPr>
              <a:t>Pros</a:t>
            </a:r>
          </a:p>
        </p:txBody>
      </p:sp>
      <p:grpSp>
        <p:nvGrpSpPr>
          <p:cNvPr id="48" name="Group 35">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37"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8"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9"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40"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1"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2"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9" name="TextBox 8">
            <a:extLst>
              <a:ext uri="{FF2B5EF4-FFF2-40B4-BE49-F238E27FC236}">
                <a16:creationId xmlns:a16="http://schemas.microsoft.com/office/drawing/2014/main" id="{3A642C90-A2F7-47F8-868B-0BA8D56C3A51}"/>
              </a:ext>
            </a:extLst>
          </p:cNvPr>
          <p:cNvSpPr txBox="1"/>
          <p:nvPr/>
        </p:nvSpPr>
        <p:spPr>
          <a:xfrm>
            <a:off x="1503355" y="278460"/>
            <a:ext cx="10018713" cy="175259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457200"/>
            <a:r>
              <a:rPr lang="en-US" sz="4000" b="1">
                <a:ln w="3175" cmpd="sng">
                  <a:noFill/>
                </a:ln>
                <a:solidFill>
                  <a:schemeClr val="tx1">
                    <a:lumMod val="95000"/>
                    <a:lumOff val="5000"/>
                  </a:schemeClr>
                </a:solidFill>
                <a:latin typeface="Arial"/>
                <a:ea typeface="+mn-lt"/>
                <a:cs typeface="+mn-lt"/>
              </a:rPr>
              <a:t>Warn supervisor, decline the offer </a:t>
            </a:r>
            <a:endParaRPr lang="en-US" sz="4000" b="1">
              <a:ln w="3175" cmpd="sng">
                <a:noFill/>
              </a:ln>
              <a:solidFill>
                <a:schemeClr val="tx1">
                  <a:lumMod val="95000"/>
                  <a:lumOff val="5000"/>
                </a:schemeClr>
              </a:solidFill>
              <a:latin typeface="Arial"/>
              <a:cs typeface="Arial"/>
            </a:endParaRPr>
          </a:p>
          <a:p>
            <a:pPr algn="ctr" defTabSz="457200">
              <a:spcBef>
                <a:spcPct val="0"/>
              </a:spcBef>
              <a:spcAft>
                <a:spcPts val="600"/>
              </a:spcAft>
            </a:pPr>
            <a:endParaRPr lang="en-US" sz="4000">
              <a:ln w="3175" cmpd="sng">
                <a:noFill/>
              </a:ln>
              <a:latin typeface="+mj-lt"/>
              <a:ea typeface="+mj-ea"/>
              <a:cs typeface="+mj-cs"/>
            </a:endParaRPr>
          </a:p>
        </p:txBody>
      </p:sp>
      <p:sp>
        <p:nvSpPr>
          <p:cNvPr id="4" name="Text Placeholder 3">
            <a:extLst>
              <a:ext uri="{FF2B5EF4-FFF2-40B4-BE49-F238E27FC236}">
                <a16:creationId xmlns:a16="http://schemas.microsoft.com/office/drawing/2014/main" id="{CF8B3246-B778-49E9-B9FB-A628AD97E3F4}"/>
              </a:ext>
            </a:extLst>
          </p:cNvPr>
          <p:cNvSpPr>
            <a:spLocks noGrp="1"/>
          </p:cNvSpPr>
          <p:nvPr>
            <p:ph type="body" sz="half" idx="2"/>
          </p:nvPr>
        </p:nvSpPr>
        <p:spPr>
          <a:xfrm>
            <a:off x="1836589" y="4479060"/>
            <a:ext cx="5235903" cy="1400806"/>
          </a:xfrm>
        </p:spPr>
        <p:txBody>
          <a:bodyPr vert="horz" lIns="91440" tIns="45720" rIns="91440" bIns="45720" rtlCol="0" anchor="t">
            <a:noAutofit/>
          </a:bodyPr>
          <a:lstStyle/>
          <a:p>
            <a:pPr marL="285750" indent="-285750" algn="l">
              <a:lnSpc>
                <a:spcPct val="90000"/>
              </a:lnSpc>
              <a:buChar char="•"/>
            </a:pPr>
            <a:r>
              <a:rPr lang="en-US">
                <a:latin typeface="Arial"/>
                <a:cs typeface="Arial"/>
              </a:rPr>
              <a:t>Offend supervisor</a:t>
            </a:r>
          </a:p>
          <a:p>
            <a:pPr marL="285750" indent="-285750" algn="l">
              <a:lnSpc>
                <a:spcPct val="90000"/>
              </a:lnSpc>
              <a:buClr>
                <a:srgbClr val="1287C3"/>
              </a:buClr>
              <a:buChar char="•"/>
            </a:pPr>
            <a:r>
              <a:rPr lang="en-US">
                <a:latin typeface="Arial"/>
                <a:cs typeface="Arial"/>
              </a:rPr>
              <a:t>Cause issues with supervisor's supervisor</a:t>
            </a:r>
          </a:p>
          <a:p>
            <a:pPr marL="285750" indent="-285750" algn="l">
              <a:lnSpc>
                <a:spcPct val="90000"/>
              </a:lnSpc>
              <a:buClr>
                <a:srgbClr val="1287C3"/>
              </a:buClr>
              <a:buChar char="•"/>
            </a:pPr>
            <a:r>
              <a:rPr lang="en-US">
                <a:latin typeface="Arial"/>
                <a:cs typeface="Arial"/>
              </a:rPr>
              <a:t>Risk current position</a:t>
            </a:r>
          </a:p>
          <a:p>
            <a:pPr marL="285750" indent="-285750" algn="l">
              <a:lnSpc>
                <a:spcPct val="90000"/>
              </a:lnSpc>
              <a:buClr>
                <a:srgbClr val="1287C3"/>
              </a:buClr>
              <a:buChar char="•"/>
            </a:pPr>
            <a:r>
              <a:rPr lang="en-US">
                <a:latin typeface="Arial"/>
                <a:cs typeface="Arial"/>
              </a:rPr>
              <a:t>Breach of privacy</a:t>
            </a:r>
          </a:p>
          <a:p>
            <a:pPr marL="285750" indent="-285750" algn="l">
              <a:lnSpc>
                <a:spcPct val="90000"/>
              </a:lnSpc>
              <a:buClr>
                <a:srgbClr val="1287C3"/>
              </a:buClr>
              <a:buChar char="•"/>
            </a:pPr>
            <a:endParaRPr lang="en-US">
              <a:latin typeface="Arial"/>
              <a:cs typeface="Arial"/>
            </a:endParaRPr>
          </a:p>
          <a:p>
            <a:pPr marL="285750" indent="-285750" algn="l">
              <a:lnSpc>
                <a:spcPct val="90000"/>
              </a:lnSpc>
              <a:buClr>
                <a:srgbClr val="1287C3"/>
              </a:buClr>
              <a:buChar char="•"/>
            </a:pPr>
            <a:endParaRPr lang="en-US">
              <a:latin typeface="Arial"/>
              <a:cs typeface="Arial"/>
            </a:endParaRPr>
          </a:p>
          <a:p>
            <a:pPr algn="l">
              <a:lnSpc>
                <a:spcPct val="90000"/>
              </a:lnSpc>
              <a:buClr>
                <a:srgbClr val="1287C3"/>
              </a:buClr>
            </a:pPr>
            <a:endParaRPr lang="en-US">
              <a:latin typeface="Arial"/>
              <a:cs typeface="Arial"/>
            </a:endParaRPr>
          </a:p>
        </p:txBody>
      </p:sp>
      <p:sp>
        <p:nvSpPr>
          <p:cNvPr id="10" name="TextBox 9">
            <a:extLst>
              <a:ext uri="{FF2B5EF4-FFF2-40B4-BE49-F238E27FC236}">
                <a16:creationId xmlns:a16="http://schemas.microsoft.com/office/drawing/2014/main" id="{976B2319-B04B-478D-85B2-5DFDF7070F3F}"/>
              </a:ext>
            </a:extLst>
          </p:cNvPr>
          <p:cNvSpPr txBox="1"/>
          <p:nvPr/>
        </p:nvSpPr>
        <p:spPr>
          <a:xfrm>
            <a:off x="1840174" y="3824958"/>
            <a:ext cx="1894390" cy="307777"/>
          </a:xfrm>
          <a:prstGeom prst="rect">
            <a:avLst/>
          </a:prstGeom>
          <a:solidFill>
            <a:schemeClr val="accent5">
              <a:lumMod val="75000"/>
            </a:schemeClr>
          </a:solidFill>
          <a:ln>
            <a:solidFill>
              <a:schemeClr val="accent5">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solidFill>
                  <a:srgbClr val="FFFFFF"/>
                </a:solidFill>
              </a:rPr>
              <a:t>Cons</a:t>
            </a:r>
          </a:p>
        </p:txBody>
      </p:sp>
      <p:pic>
        <p:nvPicPr>
          <p:cNvPr id="7" name="Picture 7">
            <a:extLst>
              <a:ext uri="{FF2B5EF4-FFF2-40B4-BE49-F238E27FC236}">
                <a16:creationId xmlns:a16="http://schemas.microsoft.com/office/drawing/2014/main" id="{3BAB4B62-2A7A-491D-9EC9-A3578AE2DA49}"/>
              </a:ext>
            </a:extLst>
          </p:cNvPr>
          <p:cNvPicPr>
            <a:picLocks noChangeAspect="1"/>
          </p:cNvPicPr>
          <p:nvPr/>
        </p:nvPicPr>
        <p:blipFill>
          <a:blip r:embed="rId4"/>
          <a:stretch>
            <a:fillRect/>
          </a:stretch>
        </p:blipFill>
        <p:spPr>
          <a:xfrm>
            <a:off x="3323072" y="1415847"/>
            <a:ext cx="1170972" cy="852669"/>
          </a:xfrm>
          <a:prstGeom prst="rect">
            <a:avLst/>
          </a:prstGeom>
        </p:spPr>
      </p:pic>
      <p:pic>
        <p:nvPicPr>
          <p:cNvPr id="6" name="Picture 6" descr="Icon&#10;&#10;Description automatically generated">
            <a:extLst>
              <a:ext uri="{FF2B5EF4-FFF2-40B4-BE49-F238E27FC236}">
                <a16:creationId xmlns:a16="http://schemas.microsoft.com/office/drawing/2014/main" id="{63F1B54F-4899-41CC-BA14-EFA3642FB190}"/>
              </a:ext>
            </a:extLst>
          </p:cNvPr>
          <p:cNvPicPr>
            <a:picLocks noChangeAspect="1"/>
          </p:cNvPicPr>
          <p:nvPr/>
        </p:nvPicPr>
        <p:blipFill>
          <a:blip r:embed="rId5"/>
          <a:stretch>
            <a:fillRect/>
          </a:stretch>
        </p:blipFill>
        <p:spPr>
          <a:xfrm>
            <a:off x="3728187" y="3714801"/>
            <a:ext cx="843023" cy="843023"/>
          </a:xfrm>
          <a:prstGeom prst="rect">
            <a:avLst/>
          </a:prstGeom>
        </p:spPr>
      </p:pic>
      <p:sp>
        <p:nvSpPr>
          <p:cNvPr id="12" name="Text Placeholder 3">
            <a:extLst>
              <a:ext uri="{FF2B5EF4-FFF2-40B4-BE49-F238E27FC236}">
                <a16:creationId xmlns:a16="http://schemas.microsoft.com/office/drawing/2014/main" id="{8DE264DC-C1B2-426E-8813-D0259D170E1A}"/>
              </a:ext>
            </a:extLst>
          </p:cNvPr>
          <p:cNvSpPr txBox="1">
            <a:spLocks/>
          </p:cNvSpPr>
          <p:nvPr/>
        </p:nvSpPr>
        <p:spPr>
          <a:xfrm>
            <a:off x="1890554" y="2341038"/>
            <a:ext cx="4815778" cy="1143490"/>
          </a:xfrm>
          <a:prstGeom prst="rect">
            <a:avLst/>
          </a:prstGeom>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200" kern="1200" cap="none">
                <a:solidFill>
                  <a:schemeClr val="tx1"/>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000" kern="1200" cap="none">
                <a:solidFill>
                  <a:schemeClr val="tx1"/>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9pPr>
          </a:lstStyle>
          <a:p>
            <a:pPr marL="285750" indent="-285750" algn="l">
              <a:lnSpc>
                <a:spcPct val="90000"/>
              </a:lnSpc>
              <a:buFont typeface="Arial"/>
              <a:buChar char="•"/>
            </a:pPr>
            <a:r>
              <a:rPr lang="en-US">
                <a:latin typeface="Arial"/>
                <a:cs typeface="Arial"/>
              </a:rPr>
              <a:t>Resolve issue, save supervisors job</a:t>
            </a:r>
          </a:p>
          <a:p>
            <a:pPr marL="285750" indent="-285750" algn="l">
              <a:lnSpc>
                <a:spcPct val="90000"/>
              </a:lnSpc>
              <a:buClr>
                <a:srgbClr val="1287C3"/>
              </a:buClr>
              <a:buFont typeface="Arial"/>
              <a:buChar char="•"/>
            </a:pPr>
            <a:r>
              <a:rPr lang="en-US">
                <a:latin typeface="Arial"/>
                <a:cs typeface="Arial"/>
              </a:rPr>
              <a:t>Strengthen relationship with supervisor</a:t>
            </a:r>
            <a:endParaRPr lang="en-US"/>
          </a:p>
          <a:p>
            <a:pPr marL="285750" indent="-285750" algn="l">
              <a:lnSpc>
                <a:spcPct val="90000"/>
              </a:lnSpc>
              <a:buClr>
                <a:srgbClr val="1287C3"/>
              </a:buClr>
              <a:buChar char="•"/>
            </a:pPr>
            <a:r>
              <a:rPr lang="en-US">
                <a:latin typeface="Arial"/>
                <a:cs typeface="Arial"/>
              </a:rPr>
              <a:t>Better reputation with supervisor/team</a:t>
            </a:r>
          </a:p>
          <a:p>
            <a:pPr marL="285750" indent="-285750" algn="l">
              <a:lnSpc>
                <a:spcPct val="90000"/>
              </a:lnSpc>
              <a:buClr>
                <a:srgbClr val="1287C3"/>
              </a:buClr>
              <a:buChar char="•"/>
            </a:pPr>
            <a:endParaRPr lang="en-US">
              <a:latin typeface="Arial"/>
              <a:cs typeface="Arial"/>
            </a:endParaRPr>
          </a:p>
          <a:p>
            <a:pPr algn="l">
              <a:lnSpc>
                <a:spcPct val="90000"/>
              </a:lnSpc>
              <a:buClr>
                <a:srgbClr val="1287C3"/>
              </a:buClr>
            </a:pPr>
            <a:endParaRPr lang="en-US">
              <a:latin typeface="Arial"/>
              <a:cs typeface="Arial"/>
            </a:endParaRPr>
          </a:p>
        </p:txBody>
      </p:sp>
      <p:pic>
        <p:nvPicPr>
          <p:cNvPr id="21" name="Picture Placeholder 12">
            <a:extLst>
              <a:ext uri="{FF2B5EF4-FFF2-40B4-BE49-F238E27FC236}">
                <a16:creationId xmlns:a16="http://schemas.microsoft.com/office/drawing/2014/main" id="{18372364-46D0-481F-AE4F-C00A426DBAAC}"/>
              </a:ext>
            </a:extLst>
          </p:cNvPr>
          <p:cNvPicPr>
            <a:picLocks noChangeAspect="1"/>
          </p:cNvPicPr>
          <p:nvPr/>
        </p:nvPicPr>
        <p:blipFill>
          <a:blip r:embed="rId6"/>
          <a:srcRect t="1415" b="1415"/>
          <a:stretch>
            <a:fillRect/>
          </a:stretch>
        </p:blipFill>
        <p:spPr>
          <a:xfrm>
            <a:off x="7177691" y="2391844"/>
            <a:ext cx="3253196" cy="3161137"/>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27754995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12E31E9-F45D-4BCA-84AA-44F5716D5DD1}"/>
              </a:ext>
            </a:extLst>
          </p:cNvPr>
          <p:cNvSpPr txBox="1"/>
          <p:nvPr/>
        </p:nvSpPr>
        <p:spPr>
          <a:xfrm>
            <a:off x="5759938" y="2350477"/>
            <a:ext cx="2743199" cy="369332"/>
          </a:xfrm>
          <a:prstGeom prst="rect">
            <a:avLst/>
          </a:prstGeom>
          <a:solidFill>
            <a:srgbClr val="00B0F0"/>
          </a:solidFill>
          <a:ln>
            <a:solidFill>
              <a:srgbClr val="00B0F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rPr>
              <a:t>Pros</a:t>
            </a:r>
          </a:p>
        </p:txBody>
      </p:sp>
      <p:grpSp>
        <p:nvGrpSpPr>
          <p:cNvPr id="48" name="Group 35">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37"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8"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9"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40"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1"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2"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9" name="TextBox 8">
            <a:extLst>
              <a:ext uri="{FF2B5EF4-FFF2-40B4-BE49-F238E27FC236}">
                <a16:creationId xmlns:a16="http://schemas.microsoft.com/office/drawing/2014/main" id="{3A642C90-A2F7-47F8-868B-0BA8D56C3A51}"/>
              </a:ext>
            </a:extLst>
          </p:cNvPr>
          <p:cNvSpPr txBox="1"/>
          <p:nvPr/>
        </p:nvSpPr>
        <p:spPr>
          <a:xfrm>
            <a:off x="1464773" y="509954"/>
            <a:ext cx="10018713" cy="175259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457200"/>
            <a:r>
              <a:rPr lang="en-US" sz="4000" b="1">
                <a:ln w="3175" cmpd="sng">
                  <a:noFill/>
                </a:ln>
                <a:solidFill>
                  <a:schemeClr val="tx1">
                    <a:lumMod val="95000"/>
                    <a:lumOff val="5000"/>
                  </a:schemeClr>
                </a:solidFill>
                <a:latin typeface="Arial"/>
                <a:ea typeface="+mn-lt"/>
                <a:cs typeface="+mn-lt"/>
              </a:rPr>
              <a:t>Warn supervisor, accept the offer </a:t>
            </a:r>
            <a:endParaRPr lang="en-US" sz="4000" b="1">
              <a:ln w="3175" cmpd="sng">
                <a:noFill/>
              </a:ln>
              <a:solidFill>
                <a:schemeClr val="tx1">
                  <a:lumMod val="95000"/>
                  <a:lumOff val="5000"/>
                </a:schemeClr>
              </a:solidFill>
              <a:latin typeface="Arial"/>
              <a:cs typeface="Arial"/>
            </a:endParaRPr>
          </a:p>
          <a:p>
            <a:pPr algn="ctr" defTabSz="457200">
              <a:spcBef>
                <a:spcPct val="0"/>
              </a:spcBef>
              <a:spcAft>
                <a:spcPts val="600"/>
              </a:spcAft>
            </a:pPr>
            <a:endParaRPr lang="en-US" sz="4000">
              <a:ln w="3175" cmpd="sng">
                <a:noFill/>
              </a:ln>
              <a:latin typeface="+mj-lt"/>
              <a:ea typeface="+mj-ea"/>
              <a:cs typeface="+mj-cs"/>
            </a:endParaRPr>
          </a:p>
        </p:txBody>
      </p:sp>
      <p:pic>
        <p:nvPicPr>
          <p:cNvPr id="5" name="Picture 5" descr="A picture containing text, person&#10;&#10;Description automatically generated">
            <a:extLst>
              <a:ext uri="{FF2B5EF4-FFF2-40B4-BE49-F238E27FC236}">
                <a16:creationId xmlns:a16="http://schemas.microsoft.com/office/drawing/2014/main" id="{0611D1FB-99A5-4C9D-B439-0E32F4FDB271}"/>
              </a:ext>
            </a:extLst>
          </p:cNvPr>
          <p:cNvPicPr>
            <a:picLocks noGrp="1" noChangeAspect="1"/>
          </p:cNvPicPr>
          <p:nvPr>
            <p:ph type="pic" idx="1"/>
          </p:nvPr>
        </p:nvPicPr>
        <p:blipFill rotWithShape="1">
          <a:blip r:embed="rId4"/>
          <a:srcRect t="1880" b="1880"/>
          <a:stretch/>
        </p:blipFill>
        <p:spPr>
          <a:xfrm>
            <a:off x="2041602" y="2743199"/>
            <a:ext cx="3180317" cy="3047999"/>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4" name="Text Placeholder 3">
            <a:extLst>
              <a:ext uri="{FF2B5EF4-FFF2-40B4-BE49-F238E27FC236}">
                <a16:creationId xmlns:a16="http://schemas.microsoft.com/office/drawing/2014/main" id="{CF8B3246-B778-49E9-B9FB-A628AD97E3F4}"/>
              </a:ext>
            </a:extLst>
          </p:cNvPr>
          <p:cNvSpPr>
            <a:spLocks noGrp="1"/>
          </p:cNvSpPr>
          <p:nvPr>
            <p:ph type="body" sz="half" idx="2"/>
          </p:nvPr>
        </p:nvSpPr>
        <p:spPr>
          <a:xfrm>
            <a:off x="5762336" y="5111748"/>
            <a:ext cx="5486687" cy="754553"/>
          </a:xfrm>
        </p:spPr>
        <p:txBody>
          <a:bodyPr vert="horz" lIns="91440" tIns="45720" rIns="91440" bIns="45720" rtlCol="0" anchor="t">
            <a:noAutofit/>
          </a:bodyPr>
          <a:lstStyle/>
          <a:p>
            <a:pPr marL="285750" indent="-285750" algn="l">
              <a:lnSpc>
                <a:spcPct val="90000"/>
              </a:lnSpc>
              <a:buClr>
                <a:srgbClr val="1287C3"/>
              </a:buClr>
              <a:buChar char="•"/>
            </a:pPr>
            <a:r>
              <a:rPr lang="en-US">
                <a:latin typeface="Arial"/>
                <a:cs typeface="Arial"/>
              </a:rPr>
              <a:t>Misleading action</a:t>
            </a:r>
          </a:p>
          <a:p>
            <a:pPr marL="285750" indent="-285750" algn="l">
              <a:lnSpc>
                <a:spcPct val="90000"/>
              </a:lnSpc>
              <a:buClr>
                <a:srgbClr val="1287C3"/>
              </a:buClr>
              <a:buChar char="•"/>
            </a:pPr>
            <a:r>
              <a:rPr lang="en-US">
                <a:latin typeface="Arial"/>
                <a:cs typeface="Arial"/>
              </a:rPr>
              <a:t>Unethical solution</a:t>
            </a:r>
          </a:p>
          <a:p>
            <a:pPr marL="285750" indent="-285750" algn="l">
              <a:lnSpc>
                <a:spcPct val="90000"/>
              </a:lnSpc>
              <a:buClr>
                <a:srgbClr val="1287C3"/>
              </a:buClr>
              <a:buChar char="•"/>
            </a:pPr>
            <a:r>
              <a:rPr lang="en-US">
                <a:latin typeface="Arial"/>
                <a:cs typeface="Arial"/>
              </a:rPr>
              <a:t>Possible serious investigations / Job loss</a:t>
            </a:r>
          </a:p>
          <a:p>
            <a:pPr marL="285750" indent="-285750" algn="l">
              <a:lnSpc>
                <a:spcPct val="90000"/>
              </a:lnSpc>
              <a:buClr>
                <a:srgbClr val="1287C3"/>
              </a:buClr>
              <a:buChar char="•"/>
            </a:pPr>
            <a:endParaRPr lang="en-US">
              <a:latin typeface="Arial"/>
              <a:cs typeface="Arial"/>
            </a:endParaRPr>
          </a:p>
          <a:p>
            <a:pPr algn="l">
              <a:lnSpc>
                <a:spcPct val="90000"/>
              </a:lnSpc>
              <a:buClr>
                <a:srgbClr val="1287C3"/>
              </a:buClr>
            </a:pPr>
            <a:endParaRPr lang="en-US">
              <a:latin typeface="Arial"/>
              <a:cs typeface="Arial"/>
            </a:endParaRPr>
          </a:p>
        </p:txBody>
      </p:sp>
      <p:sp>
        <p:nvSpPr>
          <p:cNvPr id="10" name="TextBox 9">
            <a:extLst>
              <a:ext uri="{FF2B5EF4-FFF2-40B4-BE49-F238E27FC236}">
                <a16:creationId xmlns:a16="http://schemas.microsoft.com/office/drawing/2014/main" id="{976B2319-B04B-478D-85B2-5DFDF7070F3F}"/>
              </a:ext>
            </a:extLst>
          </p:cNvPr>
          <p:cNvSpPr txBox="1"/>
          <p:nvPr/>
        </p:nvSpPr>
        <p:spPr>
          <a:xfrm>
            <a:off x="5756275" y="4201135"/>
            <a:ext cx="2743199" cy="369332"/>
          </a:xfrm>
          <a:prstGeom prst="rect">
            <a:avLst/>
          </a:prstGeom>
          <a:solidFill>
            <a:schemeClr val="accent5">
              <a:lumMod val="75000"/>
            </a:schemeClr>
          </a:solidFill>
          <a:ln>
            <a:solidFill>
              <a:schemeClr val="accent5">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rPr>
              <a:t>Cons</a:t>
            </a:r>
          </a:p>
        </p:txBody>
      </p:sp>
      <p:pic>
        <p:nvPicPr>
          <p:cNvPr id="7" name="Picture 7">
            <a:extLst>
              <a:ext uri="{FF2B5EF4-FFF2-40B4-BE49-F238E27FC236}">
                <a16:creationId xmlns:a16="http://schemas.microsoft.com/office/drawing/2014/main" id="{3BAB4B62-2A7A-491D-9EC9-A3578AE2DA49}"/>
              </a:ext>
            </a:extLst>
          </p:cNvPr>
          <p:cNvPicPr>
            <a:picLocks noChangeAspect="1"/>
          </p:cNvPicPr>
          <p:nvPr/>
        </p:nvPicPr>
        <p:blipFill>
          <a:blip r:embed="rId5"/>
          <a:stretch>
            <a:fillRect/>
          </a:stretch>
        </p:blipFill>
        <p:spPr>
          <a:xfrm>
            <a:off x="7557477" y="1666631"/>
            <a:ext cx="1219200" cy="1219200"/>
          </a:xfrm>
          <a:prstGeom prst="rect">
            <a:avLst/>
          </a:prstGeom>
        </p:spPr>
      </p:pic>
      <p:pic>
        <p:nvPicPr>
          <p:cNvPr id="6" name="Picture 6" descr="Icon&#10;&#10;Description automatically generated">
            <a:extLst>
              <a:ext uri="{FF2B5EF4-FFF2-40B4-BE49-F238E27FC236}">
                <a16:creationId xmlns:a16="http://schemas.microsoft.com/office/drawing/2014/main" id="{63F1B54F-4899-41CC-BA14-EFA3642FB190}"/>
              </a:ext>
            </a:extLst>
          </p:cNvPr>
          <p:cNvPicPr>
            <a:picLocks noChangeAspect="1"/>
          </p:cNvPicPr>
          <p:nvPr/>
        </p:nvPicPr>
        <p:blipFill>
          <a:blip r:embed="rId6"/>
          <a:stretch>
            <a:fillRect/>
          </a:stretch>
        </p:blipFill>
        <p:spPr>
          <a:xfrm>
            <a:off x="7557478" y="4023459"/>
            <a:ext cx="1219200" cy="1219200"/>
          </a:xfrm>
          <a:prstGeom prst="rect">
            <a:avLst/>
          </a:prstGeom>
        </p:spPr>
      </p:pic>
      <p:sp>
        <p:nvSpPr>
          <p:cNvPr id="12" name="Text Placeholder 3">
            <a:extLst>
              <a:ext uri="{FF2B5EF4-FFF2-40B4-BE49-F238E27FC236}">
                <a16:creationId xmlns:a16="http://schemas.microsoft.com/office/drawing/2014/main" id="{8DE264DC-C1B2-426E-8813-D0259D170E1A}"/>
              </a:ext>
            </a:extLst>
          </p:cNvPr>
          <p:cNvSpPr txBox="1">
            <a:spLocks/>
          </p:cNvSpPr>
          <p:nvPr/>
        </p:nvSpPr>
        <p:spPr>
          <a:xfrm>
            <a:off x="5758428" y="2890836"/>
            <a:ext cx="3253196" cy="1143490"/>
          </a:xfrm>
          <a:prstGeom prst="rect">
            <a:avLst/>
          </a:prstGeom>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200" kern="1200" cap="none">
                <a:solidFill>
                  <a:schemeClr val="tx1"/>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000" kern="1200" cap="none">
                <a:solidFill>
                  <a:schemeClr val="tx1"/>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9pPr>
          </a:lstStyle>
          <a:p>
            <a:pPr marL="285750" indent="-285750" algn="l">
              <a:lnSpc>
                <a:spcPct val="90000"/>
              </a:lnSpc>
              <a:buFont typeface="Arial"/>
              <a:buChar char="•"/>
            </a:pPr>
            <a:r>
              <a:rPr lang="en-US">
                <a:latin typeface="Arial"/>
                <a:cs typeface="Arial"/>
              </a:rPr>
              <a:t>Clarify issue</a:t>
            </a:r>
          </a:p>
          <a:p>
            <a:pPr marL="285750" indent="-285750" algn="l">
              <a:lnSpc>
                <a:spcPct val="90000"/>
              </a:lnSpc>
              <a:buClr>
                <a:srgbClr val="1287C3"/>
              </a:buClr>
              <a:buChar char="•"/>
            </a:pPr>
            <a:r>
              <a:rPr lang="en-US">
                <a:latin typeface="Arial"/>
                <a:cs typeface="Arial"/>
              </a:rPr>
              <a:t>Promotion potential</a:t>
            </a:r>
          </a:p>
          <a:p>
            <a:pPr marL="285750" indent="-285750" algn="l">
              <a:lnSpc>
                <a:spcPct val="90000"/>
              </a:lnSpc>
              <a:buClr>
                <a:srgbClr val="1287C3"/>
              </a:buClr>
              <a:buChar char="•"/>
            </a:pPr>
            <a:r>
              <a:rPr lang="en-US">
                <a:latin typeface="Arial"/>
                <a:cs typeface="Arial"/>
              </a:rPr>
              <a:t>Beneficial</a:t>
            </a:r>
          </a:p>
          <a:p>
            <a:pPr marL="285750" indent="-285750" algn="l">
              <a:lnSpc>
                <a:spcPct val="90000"/>
              </a:lnSpc>
              <a:buClr>
                <a:srgbClr val="1287C3"/>
              </a:buClr>
              <a:buChar char="•"/>
            </a:pPr>
            <a:endParaRPr lang="en-US">
              <a:latin typeface="Arial"/>
              <a:cs typeface="Arial"/>
            </a:endParaRPr>
          </a:p>
          <a:p>
            <a:pPr marL="285750" indent="-285750" algn="l">
              <a:lnSpc>
                <a:spcPct val="90000"/>
              </a:lnSpc>
              <a:buClr>
                <a:srgbClr val="1287C3"/>
              </a:buClr>
              <a:buChar char="•"/>
            </a:pPr>
            <a:endParaRPr lang="en-US">
              <a:latin typeface="Arial"/>
              <a:cs typeface="Arial"/>
            </a:endParaRPr>
          </a:p>
          <a:p>
            <a:pPr algn="l">
              <a:lnSpc>
                <a:spcPct val="90000"/>
              </a:lnSpc>
              <a:buClr>
                <a:srgbClr val="1287C3"/>
              </a:buClr>
            </a:pPr>
            <a:endParaRPr lang="en-US">
              <a:latin typeface="Arial"/>
              <a:cs typeface="Arial"/>
            </a:endParaRPr>
          </a:p>
        </p:txBody>
      </p:sp>
    </p:spTree>
    <p:extLst>
      <p:ext uri="{BB962C8B-B14F-4D97-AF65-F5344CB8AC3E}">
        <p14:creationId xmlns:p14="http://schemas.microsoft.com/office/powerpoint/2010/main" val="22022509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12E31E9-F45D-4BCA-84AA-44F5716D5DD1}"/>
              </a:ext>
            </a:extLst>
          </p:cNvPr>
          <p:cNvSpPr txBox="1"/>
          <p:nvPr/>
        </p:nvSpPr>
        <p:spPr>
          <a:xfrm>
            <a:off x="5759938" y="2350477"/>
            <a:ext cx="2743199" cy="369332"/>
          </a:xfrm>
          <a:prstGeom prst="rect">
            <a:avLst/>
          </a:prstGeom>
          <a:solidFill>
            <a:srgbClr val="00B0F0"/>
          </a:solidFill>
          <a:ln>
            <a:solidFill>
              <a:srgbClr val="00B0F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rPr>
              <a:t>Pros</a:t>
            </a:r>
          </a:p>
        </p:txBody>
      </p:sp>
      <p:grpSp>
        <p:nvGrpSpPr>
          <p:cNvPr id="48" name="Group 35">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37"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8"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9"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40"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1"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2"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9" name="TextBox 8">
            <a:extLst>
              <a:ext uri="{FF2B5EF4-FFF2-40B4-BE49-F238E27FC236}">
                <a16:creationId xmlns:a16="http://schemas.microsoft.com/office/drawing/2014/main" id="{3A642C90-A2F7-47F8-868B-0BA8D56C3A51}"/>
              </a:ext>
            </a:extLst>
          </p:cNvPr>
          <p:cNvSpPr txBox="1"/>
          <p:nvPr/>
        </p:nvSpPr>
        <p:spPr>
          <a:xfrm>
            <a:off x="1464773" y="509954"/>
            <a:ext cx="10018713" cy="175259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457200"/>
            <a:r>
              <a:rPr lang="en-US" sz="4000" b="1">
                <a:ln w="3175" cmpd="sng">
                  <a:noFill/>
                </a:ln>
                <a:solidFill>
                  <a:schemeClr val="tx1">
                    <a:lumMod val="95000"/>
                    <a:lumOff val="5000"/>
                  </a:schemeClr>
                </a:solidFill>
                <a:latin typeface="Arial"/>
                <a:ea typeface="+mn-lt"/>
                <a:cs typeface="+mn-lt"/>
              </a:rPr>
              <a:t>Do not warn supervisor, accept the offer</a:t>
            </a:r>
            <a:endParaRPr lang="en-US" sz="4000" b="1">
              <a:solidFill>
                <a:schemeClr val="tx1">
                  <a:lumMod val="95000"/>
                  <a:lumOff val="5000"/>
                </a:schemeClr>
              </a:solidFill>
              <a:latin typeface="Arial"/>
              <a:cs typeface="Arial"/>
            </a:endParaRPr>
          </a:p>
          <a:p>
            <a:pPr algn="ctr" defTabSz="457200">
              <a:spcBef>
                <a:spcPct val="0"/>
              </a:spcBef>
              <a:spcAft>
                <a:spcPts val="600"/>
              </a:spcAft>
            </a:pPr>
            <a:endParaRPr lang="en-US" sz="4000">
              <a:ln w="3175" cmpd="sng">
                <a:noFill/>
              </a:ln>
              <a:latin typeface="+mj-lt"/>
              <a:ea typeface="+mj-ea"/>
              <a:cs typeface="+mj-cs"/>
            </a:endParaRPr>
          </a:p>
        </p:txBody>
      </p:sp>
      <p:pic>
        <p:nvPicPr>
          <p:cNvPr id="5" name="Picture 5">
            <a:extLst>
              <a:ext uri="{FF2B5EF4-FFF2-40B4-BE49-F238E27FC236}">
                <a16:creationId xmlns:a16="http://schemas.microsoft.com/office/drawing/2014/main" id="{0611D1FB-99A5-4C9D-B439-0E32F4FDB271}"/>
              </a:ext>
            </a:extLst>
          </p:cNvPr>
          <p:cNvPicPr>
            <a:picLocks noGrp="1" noChangeAspect="1"/>
          </p:cNvPicPr>
          <p:nvPr>
            <p:ph type="pic" idx="1"/>
          </p:nvPr>
        </p:nvPicPr>
        <p:blipFill rotWithShape="1">
          <a:blip r:embed="rId4"/>
          <a:srcRect l="6525" r="6525"/>
          <a:stretch/>
        </p:blipFill>
        <p:spPr>
          <a:xfrm>
            <a:off x="2041602" y="2743199"/>
            <a:ext cx="3180317" cy="3047999"/>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4" name="Text Placeholder 3">
            <a:extLst>
              <a:ext uri="{FF2B5EF4-FFF2-40B4-BE49-F238E27FC236}">
                <a16:creationId xmlns:a16="http://schemas.microsoft.com/office/drawing/2014/main" id="{CF8B3246-B778-49E9-B9FB-A628AD97E3F4}"/>
              </a:ext>
            </a:extLst>
          </p:cNvPr>
          <p:cNvSpPr>
            <a:spLocks noGrp="1"/>
          </p:cNvSpPr>
          <p:nvPr>
            <p:ph type="body" sz="half" idx="2"/>
          </p:nvPr>
        </p:nvSpPr>
        <p:spPr>
          <a:xfrm>
            <a:off x="5733399" y="5358113"/>
            <a:ext cx="5486687" cy="1238740"/>
          </a:xfrm>
        </p:spPr>
        <p:txBody>
          <a:bodyPr vert="horz" lIns="91440" tIns="45720" rIns="91440" bIns="45720" rtlCol="0" anchor="t">
            <a:noAutofit/>
          </a:bodyPr>
          <a:lstStyle/>
          <a:p>
            <a:pPr marL="285750" indent="-285750" algn="l">
              <a:lnSpc>
                <a:spcPct val="90000"/>
              </a:lnSpc>
              <a:buChar char="•"/>
            </a:pPr>
            <a:r>
              <a:rPr lang="en-US">
                <a:latin typeface="Arial"/>
                <a:cs typeface="Arial"/>
              </a:rPr>
              <a:t>Conflicts among colleagues</a:t>
            </a:r>
          </a:p>
          <a:p>
            <a:pPr marL="285750" indent="-285750" algn="l">
              <a:lnSpc>
                <a:spcPct val="90000"/>
              </a:lnSpc>
              <a:buFont typeface="Arial"/>
              <a:buChar char="•"/>
            </a:pPr>
            <a:r>
              <a:rPr lang="en-US">
                <a:latin typeface="Arial"/>
                <a:cs typeface="Arial"/>
              </a:rPr>
              <a:t>Performance loss / Position replacement </a:t>
            </a:r>
          </a:p>
          <a:p>
            <a:pPr marL="285750" indent="-285750" algn="l">
              <a:lnSpc>
                <a:spcPct val="90000"/>
              </a:lnSpc>
              <a:buClr>
                <a:srgbClr val="1287C3"/>
              </a:buClr>
              <a:buFont typeface="Arial"/>
              <a:buChar char="•"/>
            </a:pPr>
            <a:r>
              <a:rPr lang="en-US">
                <a:latin typeface="Arial"/>
                <a:cs typeface="Arial"/>
              </a:rPr>
              <a:t>Poor reputation / Growth limitation</a:t>
            </a:r>
          </a:p>
          <a:p>
            <a:pPr algn="l">
              <a:lnSpc>
                <a:spcPct val="90000"/>
              </a:lnSpc>
              <a:buClr>
                <a:srgbClr val="1287C3"/>
              </a:buClr>
            </a:pPr>
            <a:endParaRPr lang="en-US">
              <a:latin typeface="Arial"/>
              <a:cs typeface="Arial"/>
            </a:endParaRPr>
          </a:p>
        </p:txBody>
      </p:sp>
      <p:sp>
        <p:nvSpPr>
          <p:cNvPr id="10" name="TextBox 9">
            <a:extLst>
              <a:ext uri="{FF2B5EF4-FFF2-40B4-BE49-F238E27FC236}">
                <a16:creationId xmlns:a16="http://schemas.microsoft.com/office/drawing/2014/main" id="{976B2319-B04B-478D-85B2-5DFDF7070F3F}"/>
              </a:ext>
            </a:extLst>
          </p:cNvPr>
          <p:cNvSpPr txBox="1"/>
          <p:nvPr/>
        </p:nvSpPr>
        <p:spPr>
          <a:xfrm>
            <a:off x="5727338" y="4336374"/>
            <a:ext cx="2743199" cy="369332"/>
          </a:xfrm>
          <a:prstGeom prst="rect">
            <a:avLst/>
          </a:prstGeom>
          <a:solidFill>
            <a:schemeClr val="accent5">
              <a:lumMod val="75000"/>
            </a:schemeClr>
          </a:solidFill>
          <a:ln>
            <a:solidFill>
              <a:schemeClr val="accent5">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rPr>
              <a:t>Cons</a:t>
            </a:r>
          </a:p>
        </p:txBody>
      </p:sp>
      <p:pic>
        <p:nvPicPr>
          <p:cNvPr id="7" name="Picture 7">
            <a:extLst>
              <a:ext uri="{FF2B5EF4-FFF2-40B4-BE49-F238E27FC236}">
                <a16:creationId xmlns:a16="http://schemas.microsoft.com/office/drawing/2014/main" id="{3BAB4B62-2A7A-491D-9EC9-A3578AE2DA49}"/>
              </a:ext>
            </a:extLst>
          </p:cNvPr>
          <p:cNvPicPr>
            <a:picLocks noChangeAspect="1"/>
          </p:cNvPicPr>
          <p:nvPr/>
        </p:nvPicPr>
        <p:blipFill>
          <a:blip r:embed="rId5"/>
          <a:stretch>
            <a:fillRect/>
          </a:stretch>
        </p:blipFill>
        <p:spPr>
          <a:xfrm>
            <a:off x="7557477" y="1666631"/>
            <a:ext cx="1219200" cy="1219200"/>
          </a:xfrm>
          <a:prstGeom prst="rect">
            <a:avLst/>
          </a:prstGeom>
        </p:spPr>
      </p:pic>
      <p:pic>
        <p:nvPicPr>
          <p:cNvPr id="6" name="Picture 6" descr="Icon&#10;&#10;Description automatically generated">
            <a:extLst>
              <a:ext uri="{FF2B5EF4-FFF2-40B4-BE49-F238E27FC236}">
                <a16:creationId xmlns:a16="http://schemas.microsoft.com/office/drawing/2014/main" id="{63F1B54F-4899-41CC-BA14-EFA3642FB190}"/>
              </a:ext>
            </a:extLst>
          </p:cNvPr>
          <p:cNvPicPr>
            <a:picLocks noChangeAspect="1"/>
          </p:cNvPicPr>
          <p:nvPr/>
        </p:nvPicPr>
        <p:blipFill>
          <a:blip r:embed="rId6"/>
          <a:stretch>
            <a:fillRect/>
          </a:stretch>
        </p:blipFill>
        <p:spPr>
          <a:xfrm>
            <a:off x="7528541" y="4142823"/>
            <a:ext cx="1219200" cy="1219200"/>
          </a:xfrm>
          <a:prstGeom prst="rect">
            <a:avLst/>
          </a:prstGeom>
        </p:spPr>
      </p:pic>
      <p:sp>
        <p:nvSpPr>
          <p:cNvPr id="12" name="Text Placeholder 3">
            <a:extLst>
              <a:ext uri="{FF2B5EF4-FFF2-40B4-BE49-F238E27FC236}">
                <a16:creationId xmlns:a16="http://schemas.microsoft.com/office/drawing/2014/main" id="{8DE264DC-C1B2-426E-8813-D0259D170E1A}"/>
              </a:ext>
            </a:extLst>
          </p:cNvPr>
          <p:cNvSpPr txBox="1">
            <a:spLocks/>
          </p:cNvSpPr>
          <p:nvPr/>
        </p:nvSpPr>
        <p:spPr>
          <a:xfrm>
            <a:off x="5671619" y="2957652"/>
            <a:ext cx="3992488" cy="476740"/>
          </a:xfrm>
          <a:prstGeom prst="rect">
            <a:avLst/>
          </a:prstGeom>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200" kern="1200" cap="none">
                <a:solidFill>
                  <a:schemeClr val="tx1"/>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000" kern="1200" cap="none">
                <a:solidFill>
                  <a:schemeClr val="tx1"/>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9pPr>
          </a:lstStyle>
          <a:p>
            <a:pPr marL="285750" indent="-285750" algn="l">
              <a:lnSpc>
                <a:spcPct val="90000"/>
              </a:lnSpc>
              <a:buFont typeface="Arial"/>
              <a:buChar char="•"/>
            </a:pPr>
            <a:r>
              <a:rPr lang="en-US">
                <a:latin typeface="Arial"/>
                <a:cs typeface="Arial"/>
              </a:rPr>
              <a:t>Get a better position</a:t>
            </a:r>
            <a:endParaRPr lang="en-US"/>
          </a:p>
          <a:p>
            <a:pPr marL="285750" indent="-285750" algn="l">
              <a:lnSpc>
                <a:spcPct val="90000"/>
              </a:lnSpc>
              <a:buClr>
                <a:srgbClr val="1287C3"/>
              </a:buClr>
              <a:buFont typeface="Arial"/>
              <a:buChar char="•"/>
            </a:pPr>
            <a:r>
              <a:rPr lang="en-US">
                <a:latin typeface="Arial"/>
                <a:cs typeface="Arial"/>
              </a:rPr>
              <a:t>Better work quality from team</a:t>
            </a:r>
          </a:p>
          <a:p>
            <a:pPr marL="285750" indent="-285750" algn="l">
              <a:lnSpc>
                <a:spcPct val="90000"/>
              </a:lnSpc>
              <a:buClr>
                <a:srgbClr val="1287C3"/>
              </a:buClr>
              <a:buChar char="•"/>
            </a:pPr>
            <a:r>
              <a:rPr lang="en-US">
                <a:latin typeface="Arial"/>
                <a:cs typeface="Arial"/>
              </a:rPr>
              <a:t>Management is happy</a:t>
            </a:r>
          </a:p>
          <a:p>
            <a:pPr algn="l">
              <a:lnSpc>
                <a:spcPct val="90000"/>
              </a:lnSpc>
              <a:buClr>
                <a:srgbClr val="1287C3"/>
              </a:buClr>
            </a:pPr>
            <a:endParaRPr lang="en-US">
              <a:latin typeface="Arial"/>
              <a:cs typeface="Arial"/>
            </a:endParaRPr>
          </a:p>
        </p:txBody>
      </p:sp>
    </p:spTree>
    <p:extLst>
      <p:ext uri="{BB962C8B-B14F-4D97-AF65-F5344CB8AC3E}">
        <p14:creationId xmlns:p14="http://schemas.microsoft.com/office/powerpoint/2010/main" val="16090228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12E31E9-F45D-4BCA-84AA-44F5716D5DD1}"/>
              </a:ext>
            </a:extLst>
          </p:cNvPr>
          <p:cNvSpPr txBox="1"/>
          <p:nvPr/>
        </p:nvSpPr>
        <p:spPr>
          <a:xfrm>
            <a:off x="5759938" y="2350477"/>
            <a:ext cx="2743199" cy="369332"/>
          </a:xfrm>
          <a:prstGeom prst="rect">
            <a:avLst/>
          </a:prstGeom>
          <a:solidFill>
            <a:srgbClr val="00B0F0"/>
          </a:solidFill>
          <a:ln>
            <a:solidFill>
              <a:srgbClr val="00B0F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rPr>
              <a:t>Pros</a:t>
            </a:r>
          </a:p>
        </p:txBody>
      </p:sp>
      <p:grpSp>
        <p:nvGrpSpPr>
          <p:cNvPr id="48" name="Group 35">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37"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8"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9"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40"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1"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2"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9" name="TextBox 8">
            <a:extLst>
              <a:ext uri="{FF2B5EF4-FFF2-40B4-BE49-F238E27FC236}">
                <a16:creationId xmlns:a16="http://schemas.microsoft.com/office/drawing/2014/main" id="{3A642C90-A2F7-47F8-868B-0BA8D56C3A51}"/>
              </a:ext>
            </a:extLst>
          </p:cNvPr>
          <p:cNvSpPr txBox="1"/>
          <p:nvPr/>
        </p:nvSpPr>
        <p:spPr>
          <a:xfrm>
            <a:off x="1464773" y="509954"/>
            <a:ext cx="10182687" cy="176224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457200"/>
            <a:r>
              <a:rPr lang="en-US" sz="4000" b="1">
                <a:ln w="3175" cmpd="sng">
                  <a:noFill/>
                </a:ln>
                <a:solidFill>
                  <a:schemeClr val="tx1">
                    <a:lumMod val="95000"/>
                    <a:lumOff val="5000"/>
                  </a:schemeClr>
                </a:solidFill>
                <a:latin typeface="Arial"/>
                <a:ea typeface="+mn-lt"/>
                <a:cs typeface="+mn-lt"/>
              </a:rPr>
              <a:t>Do not warn supervisor, decline the offer </a:t>
            </a:r>
            <a:endParaRPr lang="en-US" sz="4000" b="1">
              <a:ln w="3175" cmpd="sng">
                <a:noFill/>
              </a:ln>
              <a:solidFill>
                <a:schemeClr val="tx1">
                  <a:lumMod val="95000"/>
                  <a:lumOff val="5000"/>
                </a:schemeClr>
              </a:solidFill>
              <a:latin typeface="Arial"/>
              <a:cs typeface="Arial"/>
            </a:endParaRPr>
          </a:p>
          <a:p>
            <a:pPr algn="ctr" defTabSz="457200">
              <a:spcBef>
                <a:spcPct val="0"/>
              </a:spcBef>
              <a:spcAft>
                <a:spcPts val="600"/>
              </a:spcAft>
            </a:pPr>
            <a:endParaRPr lang="en-US" sz="4000" b="1">
              <a:ln w="3175" cmpd="sng">
                <a:noFill/>
              </a:ln>
              <a:solidFill>
                <a:schemeClr val="tx1">
                  <a:lumMod val="95000"/>
                  <a:lumOff val="5000"/>
                </a:schemeClr>
              </a:solidFill>
              <a:latin typeface="+mj-lt"/>
              <a:ea typeface="+mj-ea"/>
              <a:cs typeface="+mj-cs"/>
            </a:endParaRPr>
          </a:p>
        </p:txBody>
      </p:sp>
      <p:pic>
        <p:nvPicPr>
          <p:cNvPr id="5" name="Picture 5">
            <a:extLst>
              <a:ext uri="{FF2B5EF4-FFF2-40B4-BE49-F238E27FC236}">
                <a16:creationId xmlns:a16="http://schemas.microsoft.com/office/drawing/2014/main" id="{0611D1FB-99A5-4C9D-B439-0E32F4FDB271}"/>
              </a:ext>
            </a:extLst>
          </p:cNvPr>
          <p:cNvPicPr>
            <a:picLocks noGrp="1" noChangeAspect="1"/>
          </p:cNvPicPr>
          <p:nvPr>
            <p:ph type="pic" idx="1"/>
          </p:nvPr>
        </p:nvPicPr>
        <p:blipFill rotWithShape="1">
          <a:blip r:embed="rId4"/>
          <a:srcRect t="2080" b="2080"/>
          <a:stretch/>
        </p:blipFill>
        <p:spPr>
          <a:xfrm>
            <a:off x="2041602" y="2743199"/>
            <a:ext cx="3180317" cy="3047999"/>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10" name="TextBox 9">
            <a:extLst>
              <a:ext uri="{FF2B5EF4-FFF2-40B4-BE49-F238E27FC236}">
                <a16:creationId xmlns:a16="http://schemas.microsoft.com/office/drawing/2014/main" id="{976B2319-B04B-478D-85B2-5DFDF7070F3F}"/>
              </a:ext>
            </a:extLst>
          </p:cNvPr>
          <p:cNvSpPr txBox="1"/>
          <p:nvPr/>
        </p:nvSpPr>
        <p:spPr>
          <a:xfrm>
            <a:off x="5756275" y="4201135"/>
            <a:ext cx="2743199" cy="369332"/>
          </a:xfrm>
          <a:prstGeom prst="rect">
            <a:avLst/>
          </a:prstGeom>
          <a:solidFill>
            <a:schemeClr val="accent5">
              <a:lumMod val="75000"/>
            </a:schemeClr>
          </a:solidFill>
          <a:ln>
            <a:solidFill>
              <a:schemeClr val="accent5">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rPr>
              <a:t>Cons</a:t>
            </a:r>
          </a:p>
        </p:txBody>
      </p:sp>
      <p:pic>
        <p:nvPicPr>
          <p:cNvPr id="7" name="Picture 7">
            <a:extLst>
              <a:ext uri="{FF2B5EF4-FFF2-40B4-BE49-F238E27FC236}">
                <a16:creationId xmlns:a16="http://schemas.microsoft.com/office/drawing/2014/main" id="{3BAB4B62-2A7A-491D-9EC9-A3578AE2DA49}"/>
              </a:ext>
            </a:extLst>
          </p:cNvPr>
          <p:cNvPicPr>
            <a:picLocks noChangeAspect="1"/>
          </p:cNvPicPr>
          <p:nvPr/>
        </p:nvPicPr>
        <p:blipFill>
          <a:blip r:embed="rId5"/>
          <a:stretch>
            <a:fillRect/>
          </a:stretch>
        </p:blipFill>
        <p:spPr>
          <a:xfrm>
            <a:off x="7557477" y="1666631"/>
            <a:ext cx="1219200" cy="1219200"/>
          </a:xfrm>
          <a:prstGeom prst="rect">
            <a:avLst/>
          </a:prstGeom>
        </p:spPr>
      </p:pic>
      <p:pic>
        <p:nvPicPr>
          <p:cNvPr id="6" name="Picture 6" descr="Icon&#10;&#10;Description automatically generated">
            <a:extLst>
              <a:ext uri="{FF2B5EF4-FFF2-40B4-BE49-F238E27FC236}">
                <a16:creationId xmlns:a16="http://schemas.microsoft.com/office/drawing/2014/main" id="{63F1B54F-4899-41CC-BA14-EFA3642FB190}"/>
              </a:ext>
            </a:extLst>
          </p:cNvPr>
          <p:cNvPicPr>
            <a:picLocks noChangeAspect="1"/>
          </p:cNvPicPr>
          <p:nvPr/>
        </p:nvPicPr>
        <p:blipFill>
          <a:blip r:embed="rId6"/>
          <a:stretch>
            <a:fillRect/>
          </a:stretch>
        </p:blipFill>
        <p:spPr>
          <a:xfrm>
            <a:off x="7557478" y="4023459"/>
            <a:ext cx="1219200" cy="1219200"/>
          </a:xfrm>
          <a:prstGeom prst="rect">
            <a:avLst/>
          </a:prstGeom>
        </p:spPr>
      </p:pic>
      <p:sp>
        <p:nvSpPr>
          <p:cNvPr id="12" name="Text Placeholder 3">
            <a:extLst>
              <a:ext uri="{FF2B5EF4-FFF2-40B4-BE49-F238E27FC236}">
                <a16:creationId xmlns:a16="http://schemas.microsoft.com/office/drawing/2014/main" id="{8DE264DC-C1B2-426E-8813-D0259D170E1A}"/>
              </a:ext>
            </a:extLst>
          </p:cNvPr>
          <p:cNvSpPr txBox="1">
            <a:spLocks/>
          </p:cNvSpPr>
          <p:nvPr/>
        </p:nvSpPr>
        <p:spPr>
          <a:xfrm>
            <a:off x="5758428" y="2954336"/>
            <a:ext cx="3253196" cy="1143490"/>
          </a:xfrm>
          <a:prstGeom prst="rect">
            <a:avLst/>
          </a:prstGeom>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200" kern="1200" cap="none">
                <a:solidFill>
                  <a:schemeClr val="tx1"/>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000" kern="1200" cap="none">
                <a:solidFill>
                  <a:schemeClr val="tx1"/>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9pPr>
          </a:lstStyle>
          <a:p>
            <a:pPr marL="285750" indent="-285750" algn="l">
              <a:lnSpc>
                <a:spcPct val="90000"/>
              </a:lnSpc>
              <a:buFont typeface="Arial"/>
              <a:buChar char="•"/>
            </a:pPr>
            <a:r>
              <a:rPr lang="en-US">
                <a:latin typeface="Arial"/>
                <a:cs typeface="Arial"/>
              </a:rPr>
              <a:t>Most ethical solution</a:t>
            </a:r>
          </a:p>
          <a:p>
            <a:pPr marL="285750" indent="-285750" algn="l">
              <a:lnSpc>
                <a:spcPct val="90000"/>
              </a:lnSpc>
              <a:buClr>
                <a:srgbClr val="1287C3"/>
              </a:buClr>
              <a:buFont typeface="Arial"/>
              <a:buChar char="•"/>
            </a:pPr>
            <a:r>
              <a:rPr lang="en-US">
                <a:latin typeface="Arial"/>
                <a:cs typeface="Arial"/>
              </a:rPr>
              <a:t>Maintain good relationship</a:t>
            </a:r>
          </a:p>
          <a:p>
            <a:pPr marL="285750" indent="-285750" algn="l">
              <a:lnSpc>
                <a:spcPct val="90000"/>
              </a:lnSpc>
              <a:buClr>
                <a:srgbClr val="1287C3"/>
              </a:buClr>
              <a:buChar char="•"/>
            </a:pPr>
            <a:r>
              <a:rPr lang="en-US">
                <a:latin typeface="Arial"/>
                <a:cs typeface="Arial"/>
              </a:rPr>
              <a:t>No risk</a:t>
            </a:r>
          </a:p>
        </p:txBody>
      </p:sp>
      <p:sp>
        <p:nvSpPr>
          <p:cNvPr id="17" name="Text Placeholder 3">
            <a:extLst>
              <a:ext uri="{FF2B5EF4-FFF2-40B4-BE49-F238E27FC236}">
                <a16:creationId xmlns:a16="http://schemas.microsoft.com/office/drawing/2014/main" id="{B5804291-3113-410D-BBBE-F152C09371C8}"/>
              </a:ext>
            </a:extLst>
          </p:cNvPr>
          <p:cNvSpPr txBox="1">
            <a:spLocks/>
          </p:cNvSpPr>
          <p:nvPr/>
        </p:nvSpPr>
        <p:spPr>
          <a:xfrm>
            <a:off x="5758427" y="5160961"/>
            <a:ext cx="3253196" cy="1143490"/>
          </a:xfrm>
          <a:prstGeom prst="rect">
            <a:avLst/>
          </a:prstGeom>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200" kern="1200" cap="none">
                <a:solidFill>
                  <a:schemeClr val="tx1"/>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000" kern="1200" cap="none">
                <a:solidFill>
                  <a:schemeClr val="tx1"/>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9pPr>
          </a:lstStyle>
          <a:p>
            <a:pPr marL="285750" indent="-285750" algn="l">
              <a:lnSpc>
                <a:spcPct val="90000"/>
              </a:lnSpc>
              <a:buClr>
                <a:srgbClr val="1287C3"/>
              </a:buClr>
              <a:buFont typeface="Arial"/>
              <a:buChar char="•"/>
            </a:pPr>
            <a:r>
              <a:rPr lang="en-US">
                <a:latin typeface="Arial"/>
                <a:cs typeface="Arial"/>
              </a:rPr>
              <a:t>Manager still loses his job</a:t>
            </a:r>
            <a:endParaRPr lang="en-US">
              <a:latin typeface="Corbel" panose="020B0503020204020204"/>
              <a:cs typeface="Arial"/>
            </a:endParaRPr>
          </a:p>
          <a:p>
            <a:pPr marL="285750" indent="-285750" algn="l">
              <a:lnSpc>
                <a:spcPct val="90000"/>
              </a:lnSpc>
              <a:buClr>
                <a:srgbClr val="1287C3"/>
              </a:buClr>
              <a:buFont typeface="Arial"/>
              <a:buChar char="•"/>
            </a:pPr>
            <a:r>
              <a:rPr lang="en-US">
                <a:latin typeface="Arial"/>
                <a:cs typeface="Arial"/>
              </a:rPr>
              <a:t>Lose a good opprtunity</a:t>
            </a:r>
            <a:endParaRPr lang="en-US"/>
          </a:p>
          <a:p>
            <a:pPr marL="285750" indent="-285750" algn="l">
              <a:lnSpc>
                <a:spcPct val="90000"/>
              </a:lnSpc>
              <a:buClr>
                <a:srgbClr val="1287C3"/>
              </a:buClr>
              <a:buFont typeface="Arial"/>
              <a:buChar char="•"/>
            </a:pPr>
            <a:endParaRPr lang="en-US">
              <a:latin typeface="Arial"/>
              <a:cs typeface="Arial"/>
            </a:endParaRPr>
          </a:p>
        </p:txBody>
      </p:sp>
    </p:spTree>
    <p:extLst>
      <p:ext uri="{BB962C8B-B14F-4D97-AF65-F5344CB8AC3E}">
        <p14:creationId xmlns:p14="http://schemas.microsoft.com/office/powerpoint/2010/main" val="11189524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68" name="Group 70">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6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73"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74"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75"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76"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77"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6" name="Picture 4" descr="Magnifying glass showing decling performance">
            <a:extLst>
              <a:ext uri="{FF2B5EF4-FFF2-40B4-BE49-F238E27FC236}">
                <a16:creationId xmlns:a16="http://schemas.microsoft.com/office/drawing/2014/main" id="{5F440EF0-34DD-4AF7-AE11-41E5B08E427A}"/>
              </a:ext>
            </a:extLst>
          </p:cNvPr>
          <p:cNvPicPr>
            <a:picLocks noChangeAspect="1"/>
          </p:cNvPicPr>
          <p:nvPr/>
        </p:nvPicPr>
        <p:blipFill rotWithShape="1">
          <a:blip r:embed="rId4">
            <a:duotone>
              <a:schemeClr val="bg2">
                <a:shade val="45000"/>
                <a:satMod val="135000"/>
              </a:schemeClr>
              <a:prstClr val="white"/>
            </a:duotone>
            <a:alphaModFix amt="35000"/>
          </a:blip>
          <a:srcRect t="1632" b="14098"/>
          <a:stretch/>
        </p:blipFill>
        <p:spPr>
          <a:xfrm>
            <a:off x="20" y="10"/>
            <a:ext cx="12191980" cy="6857990"/>
          </a:xfrm>
          <a:prstGeom prst="rect">
            <a:avLst/>
          </a:prstGeom>
        </p:spPr>
      </p:pic>
      <p:grpSp>
        <p:nvGrpSpPr>
          <p:cNvPr id="70" name="Group 78">
            <a:extLst>
              <a:ext uri="{FF2B5EF4-FFF2-40B4-BE49-F238E27FC236}">
                <a16:creationId xmlns:a16="http://schemas.microsoft.com/office/drawing/2014/main" id="{503816F2-40D5-4C23-AF57-063E392361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78" name="Freeform 6">
              <a:extLst>
                <a:ext uri="{FF2B5EF4-FFF2-40B4-BE49-F238E27FC236}">
                  <a16:creationId xmlns:a16="http://schemas.microsoft.com/office/drawing/2014/main" id="{DBF222D0-66E9-48F8-B249-75AF858DF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81" name="Freeform 7">
              <a:extLst>
                <a:ext uri="{FF2B5EF4-FFF2-40B4-BE49-F238E27FC236}">
                  <a16:creationId xmlns:a16="http://schemas.microsoft.com/office/drawing/2014/main" id="{5312FABD-B1AF-4E20-A8BF-0A6F0C42C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86" name="Freeform 9">
              <a:extLst>
                <a:ext uri="{FF2B5EF4-FFF2-40B4-BE49-F238E27FC236}">
                  <a16:creationId xmlns:a16="http://schemas.microsoft.com/office/drawing/2014/main" id="{E6E2E6E5-F3C0-4B1A-8CEF-1F057A280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83" name="Freeform 10">
              <a:extLst>
                <a:ext uri="{FF2B5EF4-FFF2-40B4-BE49-F238E27FC236}">
                  <a16:creationId xmlns:a16="http://schemas.microsoft.com/office/drawing/2014/main" id="{850A45DB-9259-4551-88A8-0D3D3E4FD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84" name="Freeform 11">
              <a:extLst>
                <a:ext uri="{FF2B5EF4-FFF2-40B4-BE49-F238E27FC236}">
                  <a16:creationId xmlns:a16="http://schemas.microsoft.com/office/drawing/2014/main" id="{615A3848-AC67-4C67-A516-2823179F0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85" name="Freeform 12">
              <a:extLst>
                <a:ext uri="{FF2B5EF4-FFF2-40B4-BE49-F238E27FC236}">
                  <a16:creationId xmlns:a16="http://schemas.microsoft.com/office/drawing/2014/main" id="{13BA5F40-CE6A-44DD-BBCE-EA36A12F3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38C2DE3E-D7C1-4C51-9CC3-9CA3F6161BEF}"/>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6000"/>
              <a:t>Final Evaluation</a:t>
            </a:r>
          </a:p>
        </p:txBody>
      </p:sp>
    </p:spTree>
    <p:extLst>
      <p:ext uri="{BB962C8B-B14F-4D97-AF65-F5344CB8AC3E}">
        <p14:creationId xmlns:p14="http://schemas.microsoft.com/office/powerpoint/2010/main" val="8878346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30" name="Group 22">
            <a:extLst>
              <a:ext uri="{FF2B5EF4-FFF2-40B4-BE49-F238E27FC236}">
                <a16:creationId xmlns:a16="http://schemas.microsoft.com/office/drawing/2014/main" id="{CE44BAAA-0355-4DE7-A0FE-B7F21F18A4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31" name="Freeform 6">
              <a:extLst>
                <a:ext uri="{FF2B5EF4-FFF2-40B4-BE49-F238E27FC236}">
                  <a16:creationId xmlns:a16="http://schemas.microsoft.com/office/drawing/2014/main" id="{881F11E1-3B50-4A51-992E-148EA526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2" name="Freeform 7">
              <a:extLst>
                <a:ext uri="{FF2B5EF4-FFF2-40B4-BE49-F238E27FC236}">
                  <a16:creationId xmlns:a16="http://schemas.microsoft.com/office/drawing/2014/main" id="{10E700E6-F178-46CD-A8F7-C7105888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6" name="Freeform 8">
              <a:extLst>
                <a:ext uri="{FF2B5EF4-FFF2-40B4-BE49-F238E27FC236}">
                  <a16:creationId xmlns:a16="http://schemas.microsoft.com/office/drawing/2014/main" id="{76DA14BF-8092-436D-9DA3-C6E098F982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3" name="Freeform 9">
              <a:extLst>
                <a:ext uri="{FF2B5EF4-FFF2-40B4-BE49-F238E27FC236}">
                  <a16:creationId xmlns:a16="http://schemas.microsoft.com/office/drawing/2014/main" id="{97EEEB8A-6EE6-421C-BF9F-D7AC6A4E35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4" name="Freeform 10">
              <a:extLst>
                <a:ext uri="{FF2B5EF4-FFF2-40B4-BE49-F238E27FC236}">
                  <a16:creationId xmlns:a16="http://schemas.microsoft.com/office/drawing/2014/main" id="{0910DC29-86B5-4496-8762-C01240162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5" name="Freeform 11">
              <a:extLst>
                <a:ext uri="{FF2B5EF4-FFF2-40B4-BE49-F238E27FC236}">
                  <a16:creationId xmlns:a16="http://schemas.microsoft.com/office/drawing/2014/main" id="{4F0484A8-90CF-4948-A538-103F963D2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45" name="TextBox 144">
            <a:extLst>
              <a:ext uri="{FF2B5EF4-FFF2-40B4-BE49-F238E27FC236}">
                <a16:creationId xmlns:a16="http://schemas.microsoft.com/office/drawing/2014/main" id="{C3DE2FE8-E905-4BF4-B60D-9AC2DBC1D10C}"/>
              </a:ext>
            </a:extLst>
          </p:cNvPr>
          <p:cNvSpPr txBox="1"/>
          <p:nvPr/>
        </p:nvSpPr>
        <p:spPr>
          <a:xfrm>
            <a:off x="3541455" y="153761"/>
            <a:ext cx="582199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u="sng"/>
              <a:t>Pillars Of Character</a:t>
            </a:r>
          </a:p>
        </p:txBody>
      </p:sp>
      <p:pic>
        <p:nvPicPr>
          <p:cNvPr id="2" name="Picture 2" descr="Diagram&#10;&#10;Description automatically generated">
            <a:extLst>
              <a:ext uri="{FF2B5EF4-FFF2-40B4-BE49-F238E27FC236}">
                <a16:creationId xmlns:a16="http://schemas.microsoft.com/office/drawing/2014/main" id="{217DDC16-959A-4176-816A-E272B9D3F671}"/>
              </a:ext>
            </a:extLst>
          </p:cNvPr>
          <p:cNvPicPr>
            <a:picLocks noChangeAspect="1"/>
          </p:cNvPicPr>
          <p:nvPr/>
        </p:nvPicPr>
        <p:blipFill>
          <a:blip r:embed="rId4"/>
          <a:stretch>
            <a:fillRect/>
          </a:stretch>
        </p:blipFill>
        <p:spPr>
          <a:xfrm>
            <a:off x="6483461" y="3242615"/>
            <a:ext cx="5667789" cy="3276614"/>
          </a:xfrm>
          <a:prstGeom prst="rect">
            <a:avLst/>
          </a:prstGeom>
        </p:spPr>
      </p:pic>
      <p:sp>
        <p:nvSpPr>
          <p:cNvPr id="4" name="Content Placeholder 3">
            <a:extLst>
              <a:ext uri="{FF2B5EF4-FFF2-40B4-BE49-F238E27FC236}">
                <a16:creationId xmlns:a16="http://schemas.microsoft.com/office/drawing/2014/main" id="{31160218-2010-4D50-8E28-F883B0106277}"/>
              </a:ext>
            </a:extLst>
          </p:cNvPr>
          <p:cNvSpPr>
            <a:spLocks noGrp="1"/>
          </p:cNvSpPr>
          <p:nvPr>
            <p:ph idx="1"/>
          </p:nvPr>
        </p:nvSpPr>
        <p:spPr>
          <a:xfrm>
            <a:off x="1879778" y="1837479"/>
            <a:ext cx="4104394" cy="4628909"/>
          </a:xfrm>
        </p:spPr>
        <p:txBody>
          <a:bodyPr/>
          <a:lstStyle/>
          <a:p>
            <a:r>
              <a:rPr lang="en-GB" sz="2000"/>
              <a:t>Most ethical choice</a:t>
            </a:r>
          </a:p>
          <a:p>
            <a:pPr>
              <a:buClr>
                <a:srgbClr val="1287C3"/>
              </a:buClr>
            </a:pPr>
            <a:r>
              <a:rPr lang="en-GB" sz="2000"/>
              <a:t>Covers most pillars of character</a:t>
            </a:r>
          </a:p>
          <a:p>
            <a:pPr>
              <a:buClr>
                <a:srgbClr val="1287C3"/>
              </a:buClr>
            </a:pPr>
            <a:r>
              <a:rPr lang="en-GB" sz="2000"/>
              <a:t>Demonstrates:</a:t>
            </a:r>
          </a:p>
          <a:p>
            <a:pPr lvl="1">
              <a:buClr>
                <a:srgbClr val="1287C3"/>
              </a:buClr>
            </a:pPr>
            <a:r>
              <a:rPr lang="en-GB" sz="1600"/>
              <a:t>Responsibility</a:t>
            </a:r>
          </a:p>
          <a:p>
            <a:pPr lvl="1">
              <a:buClr>
                <a:srgbClr val="1287C3"/>
              </a:buClr>
            </a:pPr>
            <a:r>
              <a:rPr lang="en-GB" sz="1600"/>
              <a:t>Trustworthiness</a:t>
            </a:r>
          </a:p>
          <a:p>
            <a:pPr lvl="1">
              <a:buClr>
                <a:srgbClr val="1287C3"/>
              </a:buClr>
            </a:pPr>
            <a:r>
              <a:rPr lang="en-GB" sz="1600"/>
              <a:t>Respect</a:t>
            </a:r>
          </a:p>
          <a:p>
            <a:pPr lvl="1">
              <a:buClr>
                <a:srgbClr val="1287C3"/>
              </a:buClr>
            </a:pPr>
            <a:r>
              <a:rPr lang="en-GB" sz="1600"/>
              <a:t>Caring</a:t>
            </a:r>
          </a:p>
          <a:p>
            <a:pPr lvl="1">
              <a:buClr>
                <a:srgbClr val="1287C3"/>
              </a:buClr>
            </a:pPr>
            <a:r>
              <a:rPr lang="en-GB" sz="1600"/>
              <a:t>Justice and Fairness</a:t>
            </a:r>
          </a:p>
        </p:txBody>
      </p:sp>
      <p:sp>
        <p:nvSpPr>
          <p:cNvPr id="5" name="TextBox 4">
            <a:extLst>
              <a:ext uri="{FF2B5EF4-FFF2-40B4-BE49-F238E27FC236}">
                <a16:creationId xmlns:a16="http://schemas.microsoft.com/office/drawing/2014/main" id="{034CBBFE-A335-414F-AD6C-37878E93A7C0}"/>
              </a:ext>
            </a:extLst>
          </p:cNvPr>
          <p:cNvSpPr txBox="1"/>
          <p:nvPr/>
        </p:nvSpPr>
        <p:spPr>
          <a:xfrm>
            <a:off x="1608881" y="1377386"/>
            <a:ext cx="968800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a:t>Our Choice: Do not warn supervisor and decline the job offer</a:t>
            </a:r>
          </a:p>
        </p:txBody>
      </p:sp>
    </p:spTree>
    <p:extLst>
      <p:ext uri="{BB962C8B-B14F-4D97-AF65-F5344CB8AC3E}">
        <p14:creationId xmlns:p14="http://schemas.microsoft.com/office/powerpoint/2010/main" val="6992519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64"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5"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6"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7"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8"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9"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71" name="Rectangle 70">
            <a:extLst>
              <a:ext uri="{FF2B5EF4-FFF2-40B4-BE49-F238E27FC236}">
                <a16:creationId xmlns:a16="http://schemas.microsoft.com/office/drawing/2014/main" id="{E58348C3-6249-4952-AA86-C63DB35EA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DE6174AD-DBB0-43E6-98C2-738DB3A152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59100" y="-4763"/>
            <a:ext cx="5014912" cy="6862763"/>
            <a:chOff x="2928938" y="-4763"/>
            <a:chExt cx="5014912" cy="6862763"/>
          </a:xfrm>
        </p:grpSpPr>
        <p:sp>
          <p:nvSpPr>
            <p:cNvPr id="74" name="Freeform 6">
              <a:extLst>
                <a:ext uri="{FF2B5EF4-FFF2-40B4-BE49-F238E27FC236}">
                  <a16:creationId xmlns:a16="http://schemas.microsoft.com/office/drawing/2014/main" id="{50A59800-3661-4778-9D8A-F816C85C4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75" name="Freeform 7">
              <a:extLst>
                <a:ext uri="{FF2B5EF4-FFF2-40B4-BE49-F238E27FC236}">
                  <a16:creationId xmlns:a16="http://schemas.microsoft.com/office/drawing/2014/main" id="{7A810977-C816-4698-B7E7-0E6BDED79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76" name="Freeform 9">
              <a:extLst>
                <a:ext uri="{FF2B5EF4-FFF2-40B4-BE49-F238E27FC236}">
                  <a16:creationId xmlns:a16="http://schemas.microsoft.com/office/drawing/2014/main" id="{181E4B1B-2437-4A14-8927-817FC7AED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77" name="Freeform 10">
              <a:extLst>
                <a:ext uri="{FF2B5EF4-FFF2-40B4-BE49-F238E27FC236}">
                  <a16:creationId xmlns:a16="http://schemas.microsoft.com/office/drawing/2014/main" id="{3F98AD26-9FF7-44EA-B876-9C857F8ED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78" name="Freeform 11">
              <a:extLst>
                <a:ext uri="{FF2B5EF4-FFF2-40B4-BE49-F238E27FC236}">
                  <a16:creationId xmlns:a16="http://schemas.microsoft.com/office/drawing/2014/main" id="{32EBB12A-A9CE-446F-9462-15DAC0D0F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79" name="Freeform 12">
              <a:extLst>
                <a:ext uri="{FF2B5EF4-FFF2-40B4-BE49-F238E27FC236}">
                  <a16:creationId xmlns:a16="http://schemas.microsoft.com/office/drawing/2014/main" id="{85925599-F99B-48E5-A384-76136C081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extBox 1">
            <a:extLst>
              <a:ext uri="{FF2B5EF4-FFF2-40B4-BE49-F238E27FC236}">
                <a16:creationId xmlns:a16="http://schemas.microsoft.com/office/drawing/2014/main" id="{21D6AB57-E98D-47AB-85B0-76E00C89AAF6}"/>
              </a:ext>
            </a:extLst>
          </p:cNvPr>
          <p:cNvSpPr txBox="1"/>
          <p:nvPr/>
        </p:nvSpPr>
        <p:spPr>
          <a:xfrm>
            <a:off x="5448299" y="1380068"/>
            <a:ext cx="6054723" cy="261619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defTabSz="457200">
              <a:spcBef>
                <a:spcPct val="0"/>
              </a:spcBef>
              <a:spcAft>
                <a:spcPts val="600"/>
              </a:spcAft>
            </a:pPr>
            <a:r>
              <a:rPr lang="en-US" sz="6000">
                <a:ln w="3175" cmpd="sng">
                  <a:noFill/>
                </a:ln>
                <a:latin typeface="+mj-lt"/>
                <a:ea typeface="+mj-ea"/>
                <a:cs typeface="+mj-cs"/>
              </a:rPr>
              <a:t>Thanks for listening!</a:t>
            </a:r>
          </a:p>
        </p:txBody>
      </p:sp>
      <p:pic>
        <p:nvPicPr>
          <p:cNvPr id="27" name="Picture 29" descr="Diagram&#10;&#10;Description automatically generated">
            <a:extLst>
              <a:ext uri="{FF2B5EF4-FFF2-40B4-BE49-F238E27FC236}">
                <a16:creationId xmlns:a16="http://schemas.microsoft.com/office/drawing/2014/main" id="{1D7C4D56-3159-4436-AA68-C083F3865344}"/>
              </a:ext>
            </a:extLst>
          </p:cNvPr>
          <p:cNvPicPr>
            <a:picLocks noChangeAspect="1"/>
          </p:cNvPicPr>
          <p:nvPr/>
        </p:nvPicPr>
        <p:blipFill rotWithShape="1">
          <a:blip r:embed="rId4"/>
          <a:srcRect l="20556" r="1" b="1"/>
          <a:stretch/>
        </p:blipFill>
        <p:spPr>
          <a:xfrm>
            <a:off x="20" y="10"/>
            <a:ext cx="5448280" cy="6857990"/>
          </a:xfrm>
          <a:custGeom>
            <a:avLst/>
            <a:gdLst/>
            <a:ahLst/>
            <a:cxnLst/>
            <a:rect l="l" t="t" r="r" b="b"/>
            <a:pathLst>
              <a:path w="5448300" h="6858000">
                <a:moveTo>
                  <a:pt x="0" y="0"/>
                </a:moveTo>
                <a:lnTo>
                  <a:pt x="3513666" y="0"/>
                </a:lnTo>
                <a:lnTo>
                  <a:pt x="2861733" y="2548466"/>
                </a:lnTo>
                <a:lnTo>
                  <a:pt x="5448300" y="6853767"/>
                </a:lnTo>
                <a:lnTo>
                  <a:pt x="0" y="6858000"/>
                </a:lnTo>
                <a:lnTo>
                  <a:pt x="0" y="0"/>
                </a:lnTo>
                <a:close/>
              </a:path>
            </a:pathLst>
          </a:custGeom>
          <a:ln w="38100">
            <a:noFill/>
          </a:ln>
          <a:effectLst/>
        </p:spPr>
      </p:pic>
    </p:spTree>
    <p:extLst>
      <p:ext uri="{BB962C8B-B14F-4D97-AF65-F5344CB8AC3E}">
        <p14:creationId xmlns:p14="http://schemas.microsoft.com/office/powerpoint/2010/main" val="1866820956"/>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1" name="Group 21">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3"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4"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5"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6"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7"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8"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17" name="Picture 3" descr="Glasses on top of a book">
            <a:extLst>
              <a:ext uri="{FF2B5EF4-FFF2-40B4-BE49-F238E27FC236}">
                <a16:creationId xmlns:a16="http://schemas.microsoft.com/office/drawing/2014/main" id="{2B0EBC02-AB17-4D57-81A6-B0DB88215138}"/>
              </a:ext>
            </a:extLst>
          </p:cNvPr>
          <p:cNvPicPr>
            <a:picLocks noChangeAspect="1"/>
          </p:cNvPicPr>
          <p:nvPr/>
        </p:nvPicPr>
        <p:blipFill rotWithShape="1">
          <a:blip r:embed="rId4">
            <a:duotone>
              <a:schemeClr val="bg2">
                <a:shade val="45000"/>
                <a:satMod val="135000"/>
              </a:schemeClr>
              <a:prstClr val="white"/>
            </a:duotone>
            <a:alphaModFix amt="35000"/>
          </a:blip>
          <a:srcRect t="13324" b="1770"/>
          <a:stretch/>
        </p:blipFill>
        <p:spPr>
          <a:xfrm>
            <a:off x="20" y="10"/>
            <a:ext cx="12191980" cy="6857990"/>
          </a:xfrm>
          <a:prstGeom prst="rect">
            <a:avLst/>
          </a:prstGeom>
        </p:spPr>
      </p:pic>
      <p:grpSp>
        <p:nvGrpSpPr>
          <p:cNvPr id="29" name="Group 29">
            <a:extLst>
              <a:ext uri="{FF2B5EF4-FFF2-40B4-BE49-F238E27FC236}">
                <a16:creationId xmlns:a16="http://schemas.microsoft.com/office/drawing/2014/main" id="{503816F2-40D5-4C23-AF57-063E392361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1" name="Freeform 6">
              <a:extLst>
                <a:ext uri="{FF2B5EF4-FFF2-40B4-BE49-F238E27FC236}">
                  <a16:creationId xmlns:a16="http://schemas.microsoft.com/office/drawing/2014/main" id="{DBF222D0-66E9-48F8-B249-75AF858DF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7" name="Freeform 7">
              <a:extLst>
                <a:ext uri="{FF2B5EF4-FFF2-40B4-BE49-F238E27FC236}">
                  <a16:creationId xmlns:a16="http://schemas.microsoft.com/office/drawing/2014/main" id="{5312FABD-B1AF-4E20-A8BF-0A6F0C42C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3" name="Freeform 9">
              <a:extLst>
                <a:ext uri="{FF2B5EF4-FFF2-40B4-BE49-F238E27FC236}">
                  <a16:creationId xmlns:a16="http://schemas.microsoft.com/office/drawing/2014/main" id="{E6E2E6E5-F3C0-4B1A-8CEF-1F057A280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4" name="Freeform 10">
              <a:extLst>
                <a:ext uri="{FF2B5EF4-FFF2-40B4-BE49-F238E27FC236}">
                  <a16:creationId xmlns:a16="http://schemas.microsoft.com/office/drawing/2014/main" id="{850A45DB-9259-4551-88A8-0D3D3E4FD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5" name="Freeform 11">
              <a:extLst>
                <a:ext uri="{FF2B5EF4-FFF2-40B4-BE49-F238E27FC236}">
                  <a16:creationId xmlns:a16="http://schemas.microsoft.com/office/drawing/2014/main" id="{615A3848-AC67-4C67-A516-2823179F0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6" name="Freeform 12">
              <a:extLst>
                <a:ext uri="{FF2B5EF4-FFF2-40B4-BE49-F238E27FC236}">
                  <a16:creationId xmlns:a16="http://schemas.microsoft.com/office/drawing/2014/main" id="{13BA5F40-CE6A-44DD-BBCE-EA36A12F3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188BF657-D074-4ABD-98EE-AD9272995628}"/>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6000"/>
              <a:t>Case Study 2 </a:t>
            </a:r>
          </a:p>
        </p:txBody>
      </p:sp>
    </p:spTree>
    <p:extLst>
      <p:ext uri="{BB962C8B-B14F-4D97-AF65-F5344CB8AC3E}">
        <p14:creationId xmlns:p14="http://schemas.microsoft.com/office/powerpoint/2010/main" val="3343985851"/>
      </p:ext>
    </p:extLst>
  </p:cSld>
  <p:clrMapOvr>
    <a:masterClrMapping/>
  </p:clrMapOvr>
  <p:transition spd="slow">
    <p:push dir="u"/>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73" name="Rectangle 74">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Icon&#10;&#10;Description automatically generated">
            <a:extLst>
              <a:ext uri="{FF2B5EF4-FFF2-40B4-BE49-F238E27FC236}">
                <a16:creationId xmlns:a16="http://schemas.microsoft.com/office/drawing/2014/main" id="{271BA8EF-53AF-4648-933D-6FF19D284018}"/>
              </a:ext>
            </a:extLst>
          </p:cNvPr>
          <p:cNvPicPr>
            <a:picLocks noChangeAspect="1"/>
          </p:cNvPicPr>
          <p:nvPr/>
        </p:nvPicPr>
        <p:blipFill rotWithShape="1">
          <a:blip r:embed="rId4"/>
          <a:srcRect l="10952" r="11780"/>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77" name="Group 76">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78"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9"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0"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81"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2"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74"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CE46E12A-8ACB-4A99-9E49-FAEB754D6D5B}"/>
              </a:ext>
            </a:extLst>
          </p:cNvPr>
          <p:cNvSpPr>
            <a:spLocks noGrp="1"/>
          </p:cNvSpPr>
          <p:nvPr>
            <p:ph type="title"/>
          </p:nvPr>
        </p:nvSpPr>
        <p:spPr>
          <a:xfrm>
            <a:off x="972080" y="685800"/>
            <a:ext cx="5260680" cy="1752599"/>
          </a:xfrm>
        </p:spPr>
        <p:txBody>
          <a:bodyPr>
            <a:normAutofit/>
          </a:bodyPr>
          <a:lstStyle/>
          <a:p>
            <a:pPr algn="l"/>
            <a:r>
              <a:rPr lang="en-US">
                <a:latin typeface="Arial" panose="020B0604020202020204" pitchFamily="34" charset="0"/>
                <a:cs typeface="Arial" panose="020B0604020202020204" pitchFamily="34" charset="0"/>
              </a:rPr>
              <a:t>CASE STUDY 2</a:t>
            </a:r>
          </a:p>
        </p:txBody>
      </p:sp>
      <p:sp>
        <p:nvSpPr>
          <p:cNvPr id="3" name="Content Placeholder 2">
            <a:extLst>
              <a:ext uri="{FF2B5EF4-FFF2-40B4-BE49-F238E27FC236}">
                <a16:creationId xmlns:a16="http://schemas.microsoft.com/office/drawing/2014/main" id="{605AFBE0-E249-486C-809E-385DF6D12679}"/>
              </a:ext>
            </a:extLst>
          </p:cNvPr>
          <p:cNvSpPr>
            <a:spLocks noGrp="1"/>
          </p:cNvSpPr>
          <p:nvPr>
            <p:ph idx="1"/>
          </p:nvPr>
        </p:nvSpPr>
        <p:spPr>
          <a:xfrm>
            <a:off x="643468" y="2666999"/>
            <a:ext cx="5260680" cy="3124201"/>
          </a:xfrm>
        </p:spPr>
        <p:txBody>
          <a:bodyPr>
            <a:normAutofit/>
          </a:bodyPr>
          <a:lstStyle/>
          <a:p>
            <a:r>
              <a:rPr lang="en-US" sz="2000"/>
              <a:t>Your supervisor is comfortable in their position.</a:t>
            </a:r>
          </a:p>
          <a:p>
            <a:pPr>
              <a:buClr>
                <a:srgbClr val="1287C3"/>
              </a:buClr>
            </a:pPr>
            <a:r>
              <a:rPr lang="en-US" sz="2000"/>
              <a:t>Your Supervisor's manager is thinking of firing him</a:t>
            </a:r>
          </a:p>
          <a:p>
            <a:pPr>
              <a:buClr>
                <a:srgbClr val="1287C3"/>
              </a:buClr>
            </a:pPr>
            <a:r>
              <a:rPr lang="en-US" sz="2000"/>
              <a:t>Offers you his position as a result.</a:t>
            </a:r>
          </a:p>
        </p:txBody>
      </p:sp>
    </p:spTree>
    <p:extLst>
      <p:ext uri="{BB962C8B-B14F-4D97-AF65-F5344CB8AC3E}">
        <p14:creationId xmlns:p14="http://schemas.microsoft.com/office/powerpoint/2010/main" val="198308029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2"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4" name="Picture 3" descr="Solo journey">
            <a:extLst>
              <a:ext uri="{FF2B5EF4-FFF2-40B4-BE49-F238E27FC236}">
                <a16:creationId xmlns:a16="http://schemas.microsoft.com/office/drawing/2014/main" id="{6395444D-2135-4028-98B8-FFFD46AABD1A}"/>
              </a:ext>
            </a:extLst>
          </p:cNvPr>
          <p:cNvPicPr>
            <a:picLocks noChangeAspect="1"/>
          </p:cNvPicPr>
          <p:nvPr/>
        </p:nvPicPr>
        <p:blipFill rotWithShape="1">
          <a:blip r:embed="rId4">
            <a:duotone>
              <a:schemeClr val="bg2">
                <a:shade val="45000"/>
                <a:satMod val="135000"/>
              </a:schemeClr>
              <a:prstClr val="white"/>
            </a:duotone>
            <a:alphaModFix amt="35000"/>
          </a:blip>
          <a:srcRect t="16435" b="8565"/>
          <a:stretch/>
        </p:blipFill>
        <p:spPr>
          <a:xfrm>
            <a:off x="20" y="10"/>
            <a:ext cx="12191980" cy="6857990"/>
          </a:xfrm>
          <a:prstGeom prst="rect">
            <a:avLst/>
          </a:prstGeom>
        </p:spPr>
      </p:pic>
      <p:grpSp>
        <p:nvGrpSpPr>
          <p:cNvPr id="29" name="Group 28">
            <a:extLst>
              <a:ext uri="{FF2B5EF4-FFF2-40B4-BE49-F238E27FC236}">
                <a16:creationId xmlns:a16="http://schemas.microsoft.com/office/drawing/2014/main" id="{503816F2-40D5-4C23-AF57-063E392361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0" name="Freeform 6">
              <a:extLst>
                <a:ext uri="{FF2B5EF4-FFF2-40B4-BE49-F238E27FC236}">
                  <a16:creationId xmlns:a16="http://schemas.microsoft.com/office/drawing/2014/main" id="{DBF222D0-66E9-48F8-B249-75AF858DF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1" name="Freeform 7">
              <a:extLst>
                <a:ext uri="{FF2B5EF4-FFF2-40B4-BE49-F238E27FC236}">
                  <a16:creationId xmlns:a16="http://schemas.microsoft.com/office/drawing/2014/main" id="{5312FABD-B1AF-4E20-A8BF-0A6F0C42C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2" name="Freeform 9">
              <a:extLst>
                <a:ext uri="{FF2B5EF4-FFF2-40B4-BE49-F238E27FC236}">
                  <a16:creationId xmlns:a16="http://schemas.microsoft.com/office/drawing/2014/main" id="{E6E2E6E5-F3C0-4B1A-8CEF-1F057A280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3" name="Freeform 10">
              <a:extLst>
                <a:ext uri="{FF2B5EF4-FFF2-40B4-BE49-F238E27FC236}">
                  <a16:creationId xmlns:a16="http://schemas.microsoft.com/office/drawing/2014/main" id="{850A45DB-9259-4551-88A8-0D3D3E4FD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4" name="Freeform 11">
              <a:extLst>
                <a:ext uri="{FF2B5EF4-FFF2-40B4-BE49-F238E27FC236}">
                  <a16:creationId xmlns:a16="http://schemas.microsoft.com/office/drawing/2014/main" id="{615A3848-AC67-4C67-A516-2823179F0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5" name="Freeform 12">
              <a:extLst>
                <a:ext uri="{FF2B5EF4-FFF2-40B4-BE49-F238E27FC236}">
                  <a16:creationId xmlns:a16="http://schemas.microsoft.com/office/drawing/2014/main" id="{13BA5F40-CE6A-44DD-BBCE-EA36A12F3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A5EFF88F-472F-4618-9DDB-5B1DA8F0DA86}"/>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6000"/>
              <a:t>Dilemma</a:t>
            </a:r>
          </a:p>
        </p:txBody>
      </p:sp>
    </p:spTree>
    <p:extLst>
      <p:ext uri="{BB962C8B-B14F-4D97-AF65-F5344CB8AC3E}">
        <p14:creationId xmlns:p14="http://schemas.microsoft.com/office/powerpoint/2010/main" val="42144249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BED1B64B-251E-446A-A285-6626C4EC01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grpSp>
        <p:nvGrpSpPr>
          <p:cNvPr id="18" name="Group 10">
            <a:extLst>
              <a:ext uri="{FF2B5EF4-FFF2-40B4-BE49-F238E27FC236}">
                <a16:creationId xmlns:a16="http://schemas.microsoft.com/office/drawing/2014/main" id="{CD02B5D1-60D4-4D5B-AFD9-C986E22743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2" name="Freeform 6">
              <a:extLst>
                <a:ext uri="{FF2B5EF4-FFF2-40B4-BE49-F238E27FC236}">
                  <a16:creationId xmlns:a16="http://schemas.microsoft.com/office/drawing/2014/main" id="{54E16489-5A93-4D86-AAAD-52DB55A81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99456E-7EAD-49F1-B2FE-C2C561C0BE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922702DF-10E7-4320-B99B-75D2EE97F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1EFA49A8-FE55-4D51-B1C9-11F13FFB71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4C63B37C-8CEE-4A72-AFD8-3C2DBD3725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31245F86-6106-4758-A825-71AC9D6F9E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FB27D20E-4260-48FC-9EC2-A51EE56BD8DF}"/>
              </a:ext>
            </a:extLst>
          </p:cNvPr>
          <p:cNvSpPr>
            <a:spLocks noGrp="1"/>
          </p:cNvSpPr>
          <p:nvPr>
            <p:ph type="title"/>
          </p:nvPr>
        </p:nvSpPr>
        <p:spPr>
          <a:xfrm>
            <a:off x="1063625" y="1284051"/>
            <a:ext cx="3233072" cy="3723836"/>
          </a:xfrm>
        </p:spPr>
        <p:txBody>
          <a:bodyPr>
            <a:normAutofit/>
          </a:bodyPr>
          <a:lstStyle/>
          <a:p>
            <a:r>
              <a:rPr lang="en-US" sz="3600">
                <a:solidFill>
                  <a:srgbClr val="000000"/>
                </a:solidFill>
                <a:latin typeface="Arial"/>
                <a:cs typeface="Calibri Light"/>
              </a:rPr>
              <a:t>THE DILEMMA</a:t>
            </a:r>
          </a:p>
        </p:txBody>
      </p:sp>
      <p:sp useBgFill="1">
        <p:nvSpPr>
          <p:cNvPr id="20" name="Rounded Rectangle 16">
            <a:extLst>
              <a:ext uri="{FF2B5EF4-FFF2-40B4-BE49-F238E27FC236}">
                <a16:creationId xmlns:a16="http://schemas.microsoft.com/office/drawing/2014/main" id="{A27AE693-58E8-48BC-8ED0-568ABFEAB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Content Placeholder 2">
            <a:extLst>
              <a:ext uri="{FF2B5EF4-FFF2-40B4-BE49-F238E27FC236}">
                <a16:creationId xmlns:a16="http://schemas.microsoft.com/office/drawing/2014/main" id="{75EA27E4-DC32-4316-8A5E-86BA30D242F2}"/>
              </a:ext>
            </a:extLst>
          </p:cNvPr>
          <p:cNvGraphicFramePr>
            <a:graphicFrameLocks noGrp="1"/>
          </p:cNvGraphicFramePr>
          <p:nvPr>
            <p:ph idx="1"/>
            <p:extLst>
              <p:ext uri="{D42A27DB-BD31-4B8C-83A1-F6EECF244321}">
                <p14:modId xmlns:p14="http://schemas.microsoft.com/office/powerpoint/2010/main" val="2902215291"/>
              </p:ext>
            </p:extLst>
          </p:nvPr>
        </p:nvGraphicFramePr>
        <p:xfrm>
          <a:off x="4941201" y="992181"/>
          <a:ext cx="6237359" cy="4566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6854471"/>
      </p:ext>
    </p:extLst>
  </p:cSld>
  <p:clrMapOvr>
    <a:masterClrMapping/>
  </p:clrMapOvr>
  <p:transition spd="slow">
    <p:comb/>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51"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52"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53"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54"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55"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56"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4" name="Picture 3" descr="Metallic spheres connected in mesh">
            <a:extLst>
              <a:ext uri="{FF2B5EF4-FFF2-40B4-BE49-F238E27FC236}">
                <a16:creationId xmlns:a16="http://schemas.microsoft.com/office/drawing/2014/main" id="{9034600D-CDA8-4420-BA1B-B8AFEFBD2FB7}"/>
              </a:ext>
            </a:extLst>
          </p:cNvPr>
          <p:cNvPicPr>
            <a:picLocks noChangeAspect="1"/>
          </p:cNvPicPr>
          <p:nvPr/>
        </p:nvPicPr>
        <p:blipFill rotWithShape="1">
          <a:blip r:embed="rId4">
            <a:duotone>
              <a:schemeClr val="bg2">
                <a:shade val="45000"/>
                <a:satMod val="135000"/>
              </a:schemeClr>
              <a:prstClr val="white"/>
            </a:duotone>
            <a:alphaModFix amt="35000"/>
          </a:blip>
          <a:srcRect t="15730"/>
          <a:stretch/>
        </p:blipFill>
        <p:spPr>
          <a:xfrm>
            <a:off x="20" y="10"/>
            <a:ext cx="12191980" cy="6857990"/>
          </a:xfrm>
          <a:prstGeom prst="rect">
            <a:avLst/>
          </a:prstGeom>
        </p:spPr>
      </p:pic>
      <p:grpSp>
        <p:nvGrpSpPr>
          <p:cNvPr id="58" name="Group 57">
            <a:extLst>
              <a:ext uri="{FF2B5EF4-FFF2-40B4-BE49-F238E27FC236}">
                <a16:creationId xmlns:a16="http://schemas.microsoft.com/office/drawing/2014/main" id="{503816F2-40D5-4C23-AF57-063E392361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59" name="Freeform 6">
              <a:extLst>
                <a:ext uri="{FF2B5EF4-FFF2-40B4-BE49-F238E27FC236}">
                  <a16:creationId xmlns:a16="http://schemas.microsoft.com/office/drawing/2014/main" id="{DBF222D0-66E9-48F8-B249-75AF858DF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0" name="Freeform 7">
              <a:extLst>
                <a:ext uri="{FF2B5EF4-FFF2-40B4-BE49-F238E27FC236}">
                  <a16:creationId xmlns:a16="http://schemas.microsoft.com/office/drawing/2014/main" id="{5312FABD-B1AF-4E20-A8BF-0A6F0C42C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1" name="Freeform 9">
              <a:extLst>
                <a:ext uri="{FF2B5EF4-FFF2-40B4-BE49-F238E27FC236}">
                  <a16:creationId xmlns:a16="http://schemas.microsoft.com/office/drawing/2014/main" id="{E6E2E6E5-F3C0-4B1A-8CEF-1F057A280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2" name="Freeform 10">
              <a:extLst>
                <a:ext uri="{FF2B5EF4-FFF2-40B4-BE49-F238E27FC236}">
                  <a16:creationId xmlns:a16="http://schemas.microsoft.com/office/drawing/2014/main" id="{850A45DB-9259-4551-88A8-0D3D3E4FD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3" name="Freeform 11">
              <a:extLst>
                <a:ext uri="{FF2B5EF4-FFF2-40B4-BE49-F238E27FC236}">
                  <a16:creationId xmlns:a16="http://schemas.microsoft.com/office/drawing/2014/main" id="{615A3848-AC67-4C67-A516-2823179F0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4" name="Freeform 12">
              <a:extLst>
                <a:ext uri="{FF2B5EF4-FFF2-40B4-BE49-F238E27FC236}">
                  <a16:creationId xmlns:a16="http://schemas.microsoft.com/office/drawing/2014/main" id="{13BA5F40-CE6A-44DD-BBCE-EA36A12F3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067C722-6674-45BB-9EF6-C10418A4CE42}"/>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6000"/>
              <a:t> Stakeholders</a:t>
            </a:r>
          </a:p>
        </p:txBody>
      </p:sp>
    </p:spTree>
    <p:extLst>
      <p:ext uri="{BB962C8B-B14F-4D97-AF65-F5344CB8AC3E}">
        <p14:creationId xmlns:p14="http://schemas.microsoft.com/office/powerpoint/2010/main" val="143967044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2E37A-0214-4827-A1EE-ADAEFA2F9989}"/>
              </a:ext>
            </a:extLst>
          </p:cNvPr>
          <p:cNvSpPr>
            <a:spLocks noGrp="1"/>
          </p:cNvSpPr>
          <p:nvPr>
            <p:ph type="title"/>
          </p:nvPr>
        </p:nvSpPr>
        <p:spPr>
          <a:xfrm>
            <a:off x="1251995" y="832339"/>
            <a:ext cx="3044703" cy="3049140"/>
          </a:xfrm>
        </p:spPr>
        <p:txBody>
          <a:bodyPr>
            <a:normAutofit/>
          </a:bodyPr>
          <a:lstStyle/>
          <a:p>
            <a:r>
              <a:rPr lang="en-US" sz="2800">
                <a:latin typeface="Arial"/>
                <a:cs typeface="Arial"/>
              </a:rPr>
              <a:t>KEY STAKEHOLDERS</a:t>
            </a:r>
            <a:br>
              <a:rPr lang="en-US" sz="2800">
                <a:latin typeface="Arial"/>
                <a:cs typeface="Arial"/>
              </a:rPr>
            </a:br>
            <a:endParaRPr lang="en-US" sz="2800">
              <a:latin typeface="Arial"/>
              <a:cs typeface="Arial"/>
            </a:endParaRPr>
          </a:p>
        </p:txBody>
      </p:sp>
      <p:pic>
        <p:nvPicPr>
          <p:cNvPr id="97" name="Graphic 97" descr="A picture containing text, vector graphics, silhouette&#10;&#10;Description automatically generated">
            <a:extLst>
              <a:ext uri="{FF2B5EF4-FFF2-40B4-BE49-F238E27FC236}">
                <a16:creationId xmlns:a16="http://schemas.microsoft.com/office/drawing/2014/main" id="{70F6CEBA-4536-46BC-AF58-BC803386B960}"/>
              </a:ext>
            </a:extLst>
          </p:cNvPr>
          <p:cNvPicPr>
            <a:picLocks noChangeAspect="1"/>
          </p:cNvPicPr>
          <p:nvPr/>
        </p:nvPicPr>
        <p:blipFill>
          <a:blip r:embed="rId4"/>
          <a:stretch>
            <a:fillRect/>
          </a:stretch>
        </p:blipFill>
        <p:spPr>
          <a:xfrm>
            <a:off x="6494673" y="823365"/>
            <a:ext cx="1529334" cy="152933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98" name="Graphic 98" descr="A picture containing building, arch&#10;&#10;Description automatically generated">
            <a:extLst>
              <a:ext uri="{FF2B5EF4-FFF2-40B4-BE49-F238E27FC236}">
                <a16:creationId xmlns:a16="http://schemas.microsoft.com/office/drawing/2014/main" id="{3FCA8A5A-C68E-4066-9416-1BA090EAA91D}"/>
              </a:ext>
            </a:extLst>
          </p:cNvPr>
          <p:cNvPicPr>
            <a:picLocks noChangeAspect="1"/>
          </p:cNvPicPr>
          <p:nvPr/>
        </p:nvPicPr>
        <p:blipFill>
          <a:blip r:embed="rId5"/>
          <a:stretch>
            <a:fillRect/>
          </a:stretch>
        </p:blipFill>
        <p:spPr>
          <a:xfrm>
            <a:off x="4721526" y="823366"/>
            <a:ext cx="1529334" cy="152933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05" name="Graphic 105" descr="Chart, icon&#10;&#10;Description automatically generated">
            <a:extLst>
              <a:ext uri="{FF2B5EF4-FFF2-40B4-BE49-F238E27FC236}">
                <a16:creationId xmlns:a16="http://schemas.microsoft.com/office/drawing/2014/main" id="{794A19EA-6933-48C4-9198-C3BF15E28F7E}"/>
              </a:ext>
            </a:extLst>
          </p:cNvPr>
          <p:cNvPicPr>
            <a:picLocks noChangeAspect="1"/>
          </p:cNvPicPr>
          <p:nvPr/>
        </p:nvPicPr>
        <p:blipFill>
          <a:blip r:embed="rId6"/>
          <a:stretch>
            <a:fillRect/>
          </a:stretch>
        </p:blipFill>
        <p:spPr>
          <a:xfrm>
            <a:off x="8355546" y="823365"/>
            <a:ext cx="1529334" cy="152933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graphicFrame>
        <p:nvGraphicFramePr>
          <p:cNvPr id="27" name="Content Placeholder 2">
            <a:extLst>
              <a:ext uri="{FF2B5EF4-FFF2-40B4-BE49-F238E27FC236}">
                <a16:creationId xmlns:a16="http://schemas.microsoft.com/office/drawing/2014/main" id="{71919FED-0F52-4DF8-9F50-552E5DB9B78C}"/>
              </a:ext>
            </a:extLst>
          </p:cNvPr>
          <p:cNvGraphicFramePr>
            <a:graphicFrameLocks noGrp="1"/>
          </p:cNvGraphicFramePr>
          <p:nvPr>
            <p:ph idx="1"/>
            <p:extLst>
              <p:ext uri="{D42A27DB-BD31-4B8C-83A1-F6EECF244321}">
                <p14:modId xmlns:p14="http://schemas.microsoft.com/office/powerpoint/2010/main" val="494621209"/>
              </p:ext>
            </p:extLst>
          </p:nvPr>
        </p:nvGraphicFramePr>
        <p:xfrm>
          <a:off x="4617550" y="2828966"/>
          <a:ext cx="6885471" cy="30381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24" name="Picture 324" descr="Icon&#10;&#10;Description automatically generated">
            <a:extLst>
              <a:ext uri="{FF2B5EF4-FFF2-40B4-BE49-F238E27FC236}">
                <a16:creationId xmlns:a16="http://schemas.microsoft.com/office/drawing/2014/main" id="{FF5C828B-DE5B-4753-9024-E2300B9039B8}"/>
              </a:ext>
            </a:extLst>
          </p:cNvPr>
          <p:cNvPicPr>
            <a:picLocks noChangeAspect="1"/>
          </p:cNvPicPr>
          <p:nvPr/>
        </p:nvPicPr>
        <p:blipFill>
          <a:blip r:embed="rId12"/>
          <a:stretch>
            <a:fillRect/>
          </a:stretch>
        </p:blipFill>
        <p:spPr>
          <a:xfrm>
            <a:off x="1403871" y="2862183"/>
            <a:ext cx="2743200" cy="2743200"/>
          </a:xfrm>
          <a:prstGeom prst="rect">
            <a:avLst/>
          </a:prstGeom>
        </p:spPr>
      </p:pic>
      <p:pic>
        <p:nvPicPr>
          <p:cNvPr id="326" name="Graphic 99" descr="A picture containing building, vector graphics&#10;&#10;Description automatically generated">
            <a:extLst>
              <a:ext uri="{FF2B5EF4-FFF2-40B4-BE49-F238E27FC236}">
                <a16:creationId xmlns:a16="http://schemas.microsoft.com/office/drawing/2014/main" id="{84957ECC-6B81-4363-89B1-87DA6DB53775}"/>
              </a:ext>
            </a:extLst>
          </p:cNvPr>
          <p:cNvPicPr>
            <a:picLocks noChangeAspect="1"/>
          </p:cNvPicPr>
          <p:nvPr/>
        </p:nvPicPr>
        <p:blipFill>
          <a:blip r:embed="rId13"/>
          <a:stretch>
            <a:fillRect/>
          </a:stretch>
        </p:blipFill>
        <p:spPr>
          <a:xfrm>
            <a:off x="10106900" y="823365"/>
            <a:ext cx="1529334" cy="152933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2610495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47" presetClass="entr" presetSubtype="0" fill="hold" nodeType="with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fade">
                                      <p:cBhvr>
                                        <p:cTn id="11" dur="1000"/>
                                        <p:tgtEl>
                                          <p:spTgt spid="98"/>
                                        </p:tgtEl>
                                      </p:cBhvr>
                                    </p:animEffect>
                                    <p:anim calcmode="lin" valueType="num">
                                      <p:cBhvr>
                                        <p:cTn id="12" dur="1000" fill="hold"/>
                                        <p:tgtEl>
                                          <p:spTgt spid="98"/>
                                        </p:tgtEl>
                                        <p:attrNameLst>
                                          <p:attrName>ppt_x</p:attrName>
                                        </p:attrNameLst>
                                      </p:cBhvr>
                                      <p:tavLst>
                                        <p:tav tm="0">
                                          <p:val>
                                            <p:strVal val="#ppt_x"/>
                                          </p:val>
                                        </p:tav>
                                        <p:tav tm="100000">
                                          <p:val>
                                            <p:strVal val="#ppt_x"/>
                                          </p:val>
                                        </p:tav>
                                      </p:tavLst>
                                    </p:anim>
                                    <p:anim calcmode="lin" valueType="num">
                                      <p:cBhvr>
                                        <p:cTn id="13" dur="1000" fill="hold"/>
                                        <p:tgtEl>
                                          <p:spTgt spid="98"/>
                                        </p:tgtEl>
                                        <p:attrNameLst>
                                          <p:attrName>ppt_y</p:attrName>
                                        </p:attrNameLst>
                                      </p:cBhvr>
                                      <p:tavLst>
                                        <p:tav tm="0">
                                          <p:val>
                                            <p:strVal val="#ppt_y-.1"/>
                                          </p:val>
                                        </p:tav>
                                        <p:tav tm="100000">
                                          <p:val>
                                            <p:strVal val="#ppt_y"/>
                                          </p:val>
                                        </p:tav>
                                      </p:tavLst>
                                    </p:anim>
                                  </p:childTnLst>
                                </p:cTn>
                              </p:par>
                              <p:par>
                                <p:cTn id="14" presetID="47" presetClass="entr" presetSubtype="0" fill="hold" nodeType="with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fade">
                                      <p:cBhvr>
                                        <p:cTn id="16" dur="1000"/>
                                        <p:tgtEl>
                                          <p:spTgt spid="97"/>
                                        </p:tgtEl>
                                      </p:cBhvr>
                                    </p:animEffect>
                                    <p:anim calcmode="lin" valueType="num">
                                      <p:cBhvr>
                                        <p:cTn id="17" dur="1000" fill="hold"/>
                                        <p:tgtEl>
                                          <p:spTgt spid="97"/>
                                        </p:tgtEl>
                                        <p:attrNameLst>
                                          <p:attrName>ppt_x</p:attrName>
                                        </p:attrNameLst>
                                      </p:cBhvr>
                                      <p:tavLst>
                                        <p:tav tm="0">
                                          <p:val>
                                            <p:strVal val="#ppt_x"/>
                                          </p:val>
                                        </p:tav>
                                        <p:tav tm="100000">
                                          <p:val>
                                            <p:strVal val="#ppt_x"/>
                                          </p:val>
                                        </p:tav>
                                      </p:tavLst>
                                    </p:anim>
                                    <p:anim calcmode="lin" valueType="num">
                                      <p:cBhvr>
                                        <p:cTn id="18" dur="1000" fill="hold"/>
                                        <p:tgtEl>
                                          <p:spTgt spid="97"/>
                                        </p:tgtEl>
                                        <p:attrNameLst>
                                          <p:attrName>ppt_y</p:attrName>
                                        </p:attrNameLst>
                                      </p:cBhvr>
                                      <p:tavLst>
                                        <p:tav tm="0">
                                          <p:val>
                                            <p:strVal val="#ppt_y-.1"/>
                                          </p:val>
                                        </p:tav>
                                        <p:tav tm="100000">
                                          <p:val>
                                            <p:strVal val="#ppt_y"/>
                                          </p:val>
                                        </p:tav>
                                      </p:tavLst>
                                    </p:anim>
                                  </p:childTnLst>
                                </p:cTn>
                              </p:par>
                              <p:par>
                                <p:cTn id="19" presetID="47" presetClass="entr" presetSubtype="0"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fade">
                                      <p:cBhvr>
                                        <p:cTn id="21" dur="1000"/>
                                        <p:tgtEl>
                                          <p:spTgt spid="105"/>
                                        </p:tgtEl>
                                      </p:cBhvr>
                                    </p:animEffect>
                                    <p:anim calcmode="lin" valueType="num">
                                      <p:cBhvr>
                                        <p:cTn id="22" dur="1000" fill="hold"/>
                                        <p:tgtEl>
                                          <p:spTgt spid="105"/>
                                        </p:tgtEl>
                                        <p:attrNameLst>
                                          <p:attrName>ppt_x</p:attrName>
                                        </p:attrNameLst>
                                      </p:cBhvr>
                                      <p:tavLst>
                                        <p:tav tm="0">
                                          <p:val>
                                            <p:strVal val="#ppt_x"/>
                                          </p:val>
                                        </p:tav>
                                        <p:tav tm="100000">
                                          <p:val>
                                            <p:strVal val="#ppt_x"/>
                                          </p:val>
                                        </p:tav>
                                      </p:tavLst>
                                    </p:anim>
                                    <p:anim calcmode="lin" valueType="num">
                                      <p:cBhvr>
                                        <p:cTn id="23" dur="1000" fill="hold"/>
                                        <p:tgtEl>
                                          <p:spTgt spid="105"/>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326"/>
                                        </p:tgtEl>
                                        <p:attrNameLst>
                                          <p:attrName>style.visibility</p:attrName>
                                        </p:attrNameLst>
                                      </p:cBhvr>
                                      <p:to>
                                        <p:strVal val="visible"/>
                                      </p:to>
                                    </p:set>
                                    <p:animEffect transition="in" filter="fade">
                                      <p:cBhvr>
                                        <p:cTn id="26" dur="1000"/>
                                        <p:tgtEl>
                                          <p:spTgt spid="326"/>
                                        </p:tgtEl>
                                      </p:cBhvr>
                                    </p:animEffect>
                                    <p:anim calcmode="lin" valueType="num">
                                      <p:cBhvr>
                                        <p:cTn id="27" dur="1000" fill="hold"/>
                                        <p:tgtEl>
                                          <p:spTgt spid="326"/>
                                        </p:tgtEl>
                                        <p:attrNameLst>
                                          <p:attrName>ppt_x</p:attrName>
                                        </p:attrNameLst>
                                      </p:cBhvr>
                                      <p:tavLst>
                                        <p:tav tm="0">
                                          <p:val>
                                            <p:strVal val="#ppt_x"/>
                                          </p:val>
                                        </p:tav>
                                        <p:tav tm="100000">
                                          <p:val>
                                            <p:strVal val="#ppt_x"/>
                                          </p:val>
                                        </p:tav>
                                      </p:tavLst>
                                    </p:anim>
                                    <p:anim calcmode="lin" valueType="num">
                                      <p:cBhvr>
                                        <p:cTn id="28" dur="1000" fill="hold"/>
                                        <p:tgtEl>
                                          <p:spTgt spid="3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52" name="Group 133">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35"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6"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7"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38"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39"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40"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pSp>
        <p:nvGrpSpPr>
          <p:cNvPr id="153" name="Group 141">
            <a:extLst>
              <a:ext uri="{FF2B5EF4-FFF2-40B4-BE49-F238E27FC236}">
                <a16:creationId xmlns:a16="http://schemas.microsoft.com/office/drawing/2014/main" id="{DD65B30C-427F-449E-B039-E288E85D8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43" name="Freeform 6">
              <a:extLst>
                <a:ext uri="{FF2B5EF4-FFF2-40B4-BE49-F238E27FC236}">
                  <a16:creationId xmlns:a16="http://schemas.microsoft.com/office/drawing/2014/main" id="{9F47D947-83F7-46E3-872B-0777122A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54" name="Freeform 7">
              <a:extLst>
                <a:ext uri="{FF2B5EF4-FFF2-40B4-BE49-F238E27FC236}">
                  <a16:creationId xmlns:a16="http://schemas.microsoft.com/office/drawing/2014/main" id="{60C7B45B-6634-46FA-862D-B86F1C3C5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5" name="Freeform 8">
              <a:extLst>
                <a:ext uri="{FF2B5EF4-FFF2-40B4-BE49-F238E27FC236}">
                  <a16:creationId xmlns:a16="http://schemas.microsoft.com/office/drawing/2014/main" id="{C7504CC0-DD94-4ED9-ADC9-6FE7AEA33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6" name="Freeform 9">
              <a:extLst>
                <a:ext uri="{FF2B5EF4-FFF2-40B4-BE49-F238E27FC236}">
                  <a16:creationId xmlns:a16="http://schemas.microsoft.com/office/drawing/2014/main" id="{64268326-B6DD-4E00-9788-6C319279A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47" name="Freeform 10">
              <a:extLst>
                <a:ext uri="{FF2B5EF4-FFF2-40B4-BE49-F238E27FC236}">
                  <a16:creationId xmlns:a16="http://schemas.microsoft.com/office/drawing/2014/main" id="{92C7B3DE-DB23-4AAC-B142-C803C0C0A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48" name="Freeform 11">
              <a:extLst>
                <a:ext uri="{FF2B5EF4-FFF2-40B4-BE49-F238E27FC236}">
                  <a16:creationId xmlns:a16="http://schemas.microsoft.com/office/drawing/2014/main" id="{1EEF04DC-4E0D-4127-A98D-EA81C3B2D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55" name="Freeform: Shape 149">
            <a:extLst>
              <a:ext uri="{FF2B5EF4-FFF2-40B4-BE49-F238E27FC236}">
                <a16:creationId xmlns:a16="http://schemas.microsoft.com/office/drawing/2014/main" id="{084966D2-3C9B-4F47-8231-1DEC33D3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066" y="321734"/>
            <a:ext cx="11074201" cy="6214533"/>
          </a:xfrm>
          <a:custGeom>
            <a:avLst/>
            <a:gdLst>
              <a:gd name="connsiteX0" fmla="*/ 815396 w 11074201"/>
              <a:gd name="connsiteY0" fmla="*/ 0 h 6214533"/>
              <a:gd name="connsiteX1" fmla="*/ 11074201 w 11074201"/>
              <a:gd name="connsiteY1" fmla="*/ 0 h 6214533"/>
              <a:gd name="connsiteX2" fmla="*/ 11074201 w 11074201"/>
              <a:gd name="connsiteY2" fmla="*/ 6214533 h 6214533"/>
              <a:gd name="connsiteX3" fmla="*/ 1498193 w 11074201"/>
              <a:gd name="connsiteY3" fmla="*/ 6214533 h 6214533"/>
              <a:gd name="connsiteX4" fmla="*/ 0 w 11074201"/>
              <a:gd name="connsiteY4" fmla="*/ 4992543 h 6214533"/>
              <a:gd name="connsiteX5" fmla="*/ 433971 w 11074201"/>
              <a:gd name="connsiteY5" fmla="*/ 2335405 h 62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74201" h="6214533">
                <a:moveTo>
                  <a:pt x="815396" y="0"/>
                </a:moveTo>
                <a:lnTo>
                  <a:pt x="11074201" y="0"/>
                </a:lnTo>
                <a:lnTo>
                  <a:pt x="11074201" y="6214533"/>
                </a:lnTo>
                <a:lnTo>
                  <a:pt x="1498193" y="6214533"/>
                </a:lnTo>
                <a:lnTo>
                  <a:pt x="0" y="4992543"/>
                </a:lnTo>
                <a:cubicBezTo>
                  <a:pt x="141071" y="4106831"/>
                  <a:pt x="287521" y="3221118"/>
                  <a:pt x="433971" y="2335405"/>
                </a:cubicBezTo>
                <a:close/>
              </a:path>
            </a:pathLst>
          </a:custGeom>
          <a:solidFill>
            <a:srgbClr val="FFFFFF"/>
          </a:solidFill>
          <a:ln w="38100">
            <a:gradFill flip="none" rotWithShape="1">
              <a:gsLst>
                <a:gs pos="0">
                  <a:schemeClr val="bg2"/>
                </a:gs>
                <a:gs pos="100000">
                  <a:schemeClr val="bg2">
                    <a:lumMod val="75000"/>
                  </a:schemeClr>
                </a:gs>
              </a:gsLst>
              <a:lin ang="5400000" scaled="1"/>
              <a:tileRect/>
            </a:gra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icon&#10;&#10;Description automatically generated">
            <a:extLst>
              <a:ext uri="{FF2B5EF4-FFF2-40B4-BE49-F238E27FC236}">
                <a16:creationId xmlns:a16="http://schemas.microsoft.com/office/drawing/2014/main" id="{ECB95E20-6174-4212-BBD6-358BA892A71E}"/>
              </a:ext>
            </a:extLst>
          </p:cNvPr>
          <p:cNvPicPr>
            <a:picLocks noChangeAspect="1"/>
          </p:cNvPicPr>
          <p:nvPr/>
        </p:nvPicPr>
        <p:blipFill rotWithShape="1">
          <a:blip r:embed="rId4"/>
          <a:srcRect t="21874" b="21876"/>
          <a:stretch/>
        </p:blipFill>
        <p:spPr>
          <a:xfrm>
            <a:off x="2303427" y="514348"/>
            <a:ext cx="8709374" cy="4899025"/>
          </a:xfrm>
          <a:prstGeom prst="rect">
            <a:avLst/>
          </a:prstGeom>
        </p:spPr>
      </p:pic>
      <p:pic>
        <p:nvPicPr>
          <p:cNvPr id="67" name="Picture 67" descr="Logo&#10;&#10;Description automatically generated">
            <a:extLst>
              <a:ext uri="{FF2B5EF4-FFF2-40B4-BE49-F238E27FC236}">
                <a16:creationId xmlns:a16="http://schemas.microsoft.com/office/drawing/2014/main" id="{D1411312-C424-4212-AFE2-0C4BB82870EC}"/>
              </a:ext>
            </a:extLst>
          </p:cNvPr>
          <p:cNvPicPr>
            <a:picLocks noChangeAspect="1"/>
          </p:cNvPicPr>
          <p:nvPr/>
        </p:nvPicPr>
        <p:blipFill>
          <a:blip r:embed="rId5"/>
          <a:stretch>
            <a:fillRect/>
          </a:stretch>
        </p:blipFill>
        <p:spPr>
          <a:xfrm>
            <a:off x="8382365" y="5500902"/>
            <a:ext cx="2743200" cy="934974"/>
          </a:xfrm>
          <a:prstGeom prst="rect">
            <a:avLst/>
          </a:prstGeom>
        </p:spPr>
      </p:pic>
    </p:spTree>
    <p:extLst>
      <p:ext uri="{BB962C8B-B14F-4D97-AF65-F5344CB8AC3E}">
        <p14:creationId xmlns:p14="http://schemas.microsoft.com/office/powerpoint/2010/main" val="16143426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750">
        <p15:prstTrans prst="curtains"/>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5"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4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6"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4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6" name="Picture 3" descr="Railroad tracks intersecting">
            <a:extLst>
              <a:ext uri="{FF2B5EF4-FFF2-40B4-BE49-F238E27FC236}">
                <a16:creationId xmlns:a16="http://schemas.microsoft.com/office/drawing/2014/main" id="{4BC8B6AC-20FF-42D3-9D9D-D4F8EE9CB87D}"/>
              </a:ext>
            </a:extLst>
          </p:cNvPr>
          <p:cNvPicPr>
            <a:picLocks noChangeAspect="1"/>
          </p:cNvPicPr>
          <p:nvPr/>
        </p:nvPicPr>
        <p:blipFill rotWithShape="1">
          <a:blip r:embed="rId4">
            <a:duotone>
              <a:schemeClr val="bg2">
                <a:shade val="45000"/>
                <a:satMod val="135000"/>
              </a:schemeClr>
              <a:prstClr val="white"/>
            </a:duotone>
            <a:alphaModFix amt="35000"/>
          </a:blip>
          <a:srcRect t="14484" b="29266"/>
          <a:stretch/>
        </p:blipFill>
        <p:spPr>
          <a:xfrm>
            <a:off x="20" y="10"/>
            <a:ext cx="12191980" cy="6857990"/>
          </a:xfrm>
          <a:prstGeom prst="rect">
            <a:avLst/>
          </a:prstGeom>
        </p:spPr>
      </p:pic>
      <p:grpSp>
        <p:nvGrpSpPr>
          <p:cNvPr id="46" name="Group 45">
            <a:extLst>
              <a:ext uri="{FF2B5EF4-FFF2-40B4-BE49-F238E27FC236}">
                <a16:creationId xmlns:a16="http://schemas.microsoft.com/office/drawing/2014/main" id="{503816F2-40D5-4C23-AF57-063E392361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47" name="Freeform 6">
              <a:extLst>
                <a:ext uri="{FF2B5EF4-FFF2-40B4-BE49-F238E27FC236}">
                  <a16:creationId xmlns:a16="http://schemas.microsoft.com/office/drawing/2014/main" id="{DBF222D0-66E9-48F8-B249-75AF858DF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48" name="Freeform 7">
              <a:extLst>
                <a:ext uri="{FF2B5EF4-FFF2-40B4-BE49-F238E27FC236}">
                  <a16:creationId xmlns:a16="http://schemas.microsoft.com/office/drawing/2014/main" id="{5312FABD-B1AF-4E20-A8BF-0A6F0C42C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49" name="Freeform 9">
              <a:extLst>
                <a:ext uri="{FF2B5EF4-FFF2-40B4-BE49-F238E27FC236}">
                  <a16:creationId xmlns:a16="http://schemas.microsoft.com/office/drawing/2014/main" id="{E6E2E6E5-F3C0-4B1A-8CEF-1F057A280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50" name="Freeform 10">
              <a:extLst>
                <a:ext uri="{FF2B5EF4-FFF2-40B4-BE49-F238E27FC236}">
                  <a16:creationId xmlns:a16="http://schemas.microsoft.com/office/drawing/2014/main" id="{850A45DB-9259-4551-88A8-0D3D3E4FD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51" name="Freeform 11">
              <a:extLst>
                <a:ext uri="{FF2B5EF4-FFF2-40B4-BE49-F238E27FC236}">
                  <a16:creationId xmlns:a16="http://schemas.microsoft.com/office/drawing/2014/main" id="{615A3848-AC67-4C67-A516-2823179F0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52" name="Freeform 12">
              <a:extLst>
                <a:ext uri="{FF2B5EF4-FFF2-40B4-BE49-F238E27FC236}">
                  <a16:creationId xmlns:a16="http://schemas.microsoft.com/office/drawing/2014/main" id="{13BA5F40-CE6A-44DD-BBCE-EA36A12F3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058AE0FD-FA9F-4F64-9102-5096DBAF7426}"/>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6000"/>
              <a:t>Alternatives</a:t>
            </a:r>
          </a:p>
        </p:txBody>
      </p:sp>
    </p:spTree>
    <p:extLst>
      <p:ext uri="{BB962C8B-B14F-4D97-AF65-F5344CB8AC3E}">
        <p14:creationId xmlns:p14="http://schemas.microsoft.com/office/powerpoint/2010/main" val="40773078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3C4B44178A26849B4E7A019A2ABFA63" ma:contentTypeVersion="4" ma:contentTypeDescription="Create a new document." ma:contentTypeScope="" ma:versionID="a3d8387316bc20049ea93e197b34a828">
  <xsd:schema xmlns:xsd="http://www.w3.org/2001/XMLSchema" xmlns:xs="http://www.w3.org/2001/XMLSchema" xmlns:p="http://schemas.microsoft.com/office/2006/metadata/properties" xmlns:ns2="890bdb80-acc3-4320-a854-4a7b1efd3381" targetNamespace="http://schemas.microsoft.com/office/2006/metadata/properties" ma:root="true" ma:fieldsID="37d220bd1167c0fa123b5737aa364f09" ns2:_="">
    <xsd:import namespace="890bdb80-acc3-4320-a854-4a7b1efd338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0bdb80-acc3-4320-a854-4a7b1efd33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11D71E-F73A-4195-91E9-07A013D78CF3}">
  <ds:schemaRefs>
    <ds:schemaRef ds:uri="890bdb80-acc3-4320-a854-4a7b1efd338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457B88C-AC91-4557-B009-666B69FA6801}">
  <ds:schemaRefs>
    <ds:schemaRef ds:uri="http://schemas.microsoft.com/sharepoint/v3/contenttype/forms"/>
  </ds:schemaRefs>
</ds:datastoreItem>
</file>

<file path=customXml/itemProps3.xml><?xml version="1.0" encoding="utf-8"?>
<ds:datastoreItem xmlns:ds="http://schemas.openxmlformats.org/officeDocument/2006/customXml" ds:itemID="{02FFC6A6-5B35-4FC5-9BF2-AF9315879298}">
  <ds:schemaRefs>
    <ds:schemaRef ds:uri="890bdb80-acc3-4320-a854-4a7b1efd338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17</Slides>
  <Notes>17</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Parallax</vt:lpstr>
      <vt:lpstr>Ethics Case Study</vt:lpstr>
      <vt:lpstr>Case Study 2 </vt:lpstr>
      <vt:lpstr>CASE STUDY 2</vt:lpstr>
      <vt:lpstr>Dilemma</vt:lpstr>
      <vt:lpstr>THE DILEMMA</vt:lpstr>
      <vt:lpstr> Stakeholders</vt:lpstr>
      <vt:lpstr>KEY STAKEHOLDERS </vt:lpstr>
      <vt:lpstr>PowerPoint Presentation</vt:lpstr>
      <vt:lpstr>Alternatives</vt:lpstr>
      <vt:lpstr>Alternatives</vt:lpstr>
      <vt:lpstr>PowerPoint Presentation</vt:lpstr>
      <vt:lpstr>PowerPoint Presentation</vt:lpstr>
      <vt:lpstr>PowerPoint Presentation</vt:lpstr>
      <vt:lpstr>PowerPoint Presentation</vt:lpstr>
      <vt:lpstr>Final Evaluation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dante beltran</dc:creator>
  <cp:revision>1</cp:revision>
  <dcterms:created xsi:type="dcterms:W3CDTF">2021-07-12T21:43:47Z</dcterms:created>
  <dcterms:modified xsi:type="dcterms:W3CDTF">2021-07-16T17:14:59Z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0x01010043C4B44178A26849B4E7A019A2ABFA63</vt:lpwstr>
  </property>
</Properties>
</file>